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Default Extension="jpg" ContentType="image/jp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</p:sldIdLst>
  <p:sldSz cx="10795000" cy="7200900"/>
  <p:notesSz cx="10795000" cy="72009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slide" Target="slides/slide60.xml"/><Relationship Id="rId66" Type="http://schemas.openxmlformats.org/officeDocument/2006/relationships/slide" Target="slides/slide61.xml"/><Relationship Id="rId67" Type="http://schemas.openxmlformats.org/officeDocument/2006/relationships/slide" Target="slides/slide62.xml"/><Relationship Id="rId68" Type="http://schemas.openxmlformats.org/officeDocument/2006/relationships/slide" Target="slides/slide63.xml"/><Relationship Id="rId69" Type="http://schemas.openxmlformats.org/officeDocument/2006/relationships/slide" Target="slides/slide64.xml"/><Relationship Id="rId70" Type="http://schemas.openxmlformats.org/officeDocument/2006/relationships/slide" Target="slides/slide65.xml"/><Relationship Id="rId71" Type="http://schemas.openxmlformats.org/officeDocument/2006/relationships/slide" Target="slides/slide66.xml"/><Relationship Id="rId72" Type="http://schemas.openxmlformats.org/officeDocument/2006/relationships/slide" Target="slides/slide67.xml"/><Relationship Id="rId73" Type="http://schemas.openxmlformats.org/officeDocument/2006/relationships/slide" Target="slides/slide68.xml"/><Relationship Id="rId74" Type="http://schemas.openxmlformats.org/officeDocument/2006/relationships/slide" Target="slides/slide69.xml"/><Relationship Id="rId75" Type="http://schemas.openxmlformats.org/officeDocument/2006/relationships/slide" Target="slides/slide70.xml"/></Relationships>

</file>

<file path=ppt/media/image1.png>
</file>

<file path=ppt/media/image10.jpg>
</file>

<file path=ppt/media/image100.jpg>
</file>

<file path=ppt/media/image101.png>
</file>

<file path=ppt/media/image102.jpg>
</file>

<file path=ppt/media/image103.png>
</file>

<file path=ppt/media/image104.jpg>
</file>

<file path=ppt/media/image105.jpg>
</file>

<file path=ppt/media/image106.jpg>
</file>

<file path=ppt/media/image107.jpg>
</file>

<file path=ppt/media/image108.jpg>
</file>

<file path=ppt/media/image109.png>
</file>

<file path=ppt/media/image11.jpg>
</file>

<file path=ppt/media/image110.png>
</file>

<file path=ppt/media/image111.jp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jpg>
</file>

<file path=ppt/media/image12.jpg>
</file>

<file path=ppt/media/image120.png>
</file>

<file path=ppt/media/image121.jpg>
</file>

<file path=ppt/media/image122.png>
</file>

<file path=ppt/media/image123.png>
</file>

<file path=ppt/media/image124.jpg>
</file>

<file path=ppt/media/image125.jpg>
</file>

<file path=ppt/media/image126.png>
</file>

<file path=ppt/media/image127.png>
</file>

<file path=ppt/media/image128.jpg>
</file>

<file path=ppt/media/image129.jpg>
</file>

<file path=ppt/media/image13.jpg>
</file>

<file path=ppt/media/image130.jpg>
</file>

<file path=ppt/media/image131.jpg>
</file>

<file path=ppt/media/image132.jpg>
</file>

<file path=ppt/media/image133.jpg>
</file>

<file path=ppt/media/image134.jpg>
</file>

<file path=ppt/media/image135.jpg>
</file>

<file path=ppt/media/image136.png>
</file>

<file path=ppt/media/image137.png>
</file>

<file path=ppt/media/image138.png>
</file>

<file path=ppt/media/image139.jpg>
</file>

<file path=ppt/media/image14.jp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jpg>
</file>

<file path=ppt/media/image150.png>
</file>

<file path=ppt/media/image151.png>
</file>

<file path=ppt/media/image152.png>
</file>

<file path=ppt/media/image153.png>
</file>

<file path=ppt/media/image154.png>
</file>

<file path=ppt/media/image155.jpg>
</file>

<file path=ppt/media/image156.png>
</file>

<file path=ppt/media/image157.png>
</file>

<file path=ppt/media/image158.png>
</file>

<file path=ppt/media/image16.jpg>
</file>

<file path=ppt/media/image17.jpg>
</file>

<file path=ppt/media/image18.pn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pn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png>
</file>

<file path=ppt/media/image38.jpg>
</file>

<file path=ppt/media/image39.jpg>
</file>

<file path=ppt/media/image4.jp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png>
</file>

<file path=ppt/media/image47.jpg>
</file>

<file path=ppt/media/image48.jpg>
</file>

<file path=ppt/media/image49.jpg>
</file>

<file path=ppt/media/image5.png>
</file>

<file path=ppt/media/image50.jpg>
</file>

<file path=ppt/media/image51.jpg>
</file>

<file path=ppt/media/image52.jpg>
</file>

<file path=ppt/media/image53.jpg>
</file>

<file path=ppt/media/image54.jpg>
</file>

<file path=ppt/media/image55.png>
</file>

<file path=ppt/media/image56.png>
</file>

<file path=ppt/media/image57.jpg>
</file>

<file path=ppt/media/image58.jpg>
</file>

<file path=ppt/media/image59.jpg>
</file>

<file path=ppt/media/image6.jpg>
</file>

<file path=ppt/media/image60.jpg>
</file>

<file path=ppt/media/image61.png>
</file>

<file path=ppt/media/image62.jpg>
</file>

<file path=ppt/media/image63.jpg>
</file>

<file path=ppt/media/image64.jpg>
</file>

<file path=ppt/media/image65.jpg>
</file>

<file path=ppt/media/image66.jpg>
</file>

<file path=ppt/media/image67.png>
</file>

<file path=ppt/media/image68.jpg>
</file>

<file path=ppt/media/image69.jpg>
</file>

<file path=ppt/media/image7.jpg>
</file>

<file path=ppt/media/image70.jpg>
</file>

<file path=ppt/media/image71.jpg>
</file>

<file path=ppt/media/image72.jpg>
</file>

<file path=ppt/media/image73.jpg>
</file>

<file path=ppt/media/image74.jpg>
</file>

<file path=ppt/media/image75.jpg>
</file>

<file path=ppt/media/image76.jpg>
</file>

<file path=ppt/media/image77.jpg>
</file>

<file path=ppt/media/image78.png>
</file>

<file path=ppt/media/image79.jpg>
</file>

<file path=ppt/media/image8.png>
</file>

<file path=ppt/media/image80.jpg>
</file>

<file path=ppt/media/image81.jpg>
</file>

<file path=ppt/media/image82.jpg>
</file>

<file path=ppt/media/image83.jpg>
</file>

<file path=ppt/media/image84.jpg>
</file>

<file path=ppt/media/image85.jpg>
</file>

<file path=ppt/media/image86.jpg>
</file>

<file path=ppt/media/image87.jpg>
</file>

<file path=ppt/media/image88.jpg>
</file>

<file path=ppt/media/image89.png>
</file>

<file path=ppt/media/image9.jpg>
</file>

<file path=ppt/media/image90.jpg>
</file>

<file path=ppt/media/image91.jpg>
</file>

<file path=ppt/media/image92.jpg>
</file>

<file path=ppt/media/image93.jpg>
</file>

<file path=ppt/media/image94.jpg>
</file>

<file path=ppt/media/image95.jpg>
</file>

<file path=ppt/media/image96.png>
</file>

<file path=ppt/media/image97.jp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441321" y="364693"/>
            <a:ext cx="5918707" cy="5378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1" i="0">
                <a:solidFill>
                  <a:srgbClr val="585858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20202" y="4032504"/>
            <a:ext cx="7560945" cy="18002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1" i="0">
                <a:solidFill>
                  <a:srgbClr val="585858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1" i="0">
                <a:solidFill>
                  <a:srgbClr val="585858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540067" y="1656207"/>
            <a:ext cx="4698587" cy="47525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5562695" y="1656207"/>
            <a:ext cx="4698587" cy="47525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1" i="0">
                <a:solidFill>
                  <a:srgbClr val="585858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367168" y="2000182"/>
            <a:ext cx="10115123" cy="51286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351532" y="6923919"/>
            <a:ext cx="10095999" cy="13146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441321" y="364693"/>
            <a:ext cx="5918707" cy="5378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1" i="0">
                <a:solidFill>
                  <a:srgbClr val="585858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434334" y="3563111"/>
            <a:ext cx="6988175" cy="3205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672459" y="6696837"/>
            <a:ext cx="3456432" cy="3600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540067" y="6696837"/>
            <a:ext cx="2484310" cy="3600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7776972" y="6696837"/>
            <a:ext cx="2484310" cy="3600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jpg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jpg"/><Relationship Id="rId3" Type="http://schemas.openxmlformats.org/officeDocument/2006/relationships/image" Target="../media/image42.jpg"/><Relationship Id="rId4" Type="http://schemas.openxmlformats.org/officeDocument/2006/relationships/image" Target="../media/image43.jpg"/><Relationship Id="rId5" Type="http://schemas.openxmlformats.org/officeDocument/2006/relationships/image" Target="../media/image44.jpg"/><Relationship Id="rId6" Type="http://schemas.openxmlformats.org/officeDocument/2006/relationships/image" Target="../media/image45.jpg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png"/></Relationships>
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7.jpg"/></Relationships>
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8.jpg"/></Relationships>
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9.jpg"/></Relationships>
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g"/></Relationships>
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jpg"/><Relationship Id="rId3" Type="http://schemas.openxmlformats.org/officeDocument/2006/relationships/image" Target="../media/image51.jpg"/><Relationship Id="rId4" Type="http://schemas.openxmlformats.org/officeDocument/2006/relationships/image" Target="../media/image52.jpg"/></Relationships>
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3.jpg"/></Relationships>
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jpg"/><Relationship Id="rId3" Type="http://schemas.openxmlformats.org/officeDocument/2006/relationships/image" Target="../media/image55.png"/><Relationship Id="rId4" Type="http://schemas.openxmlformats.org/officeDocument/2006/relationships/image" Target="../media/image56.png"/><Relationship Id="rId5" Type="http://schemas.openxmlformats.org/officeDocument/2006/relationships/image" Target="../media/image57.jpg"/></Relationships>
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jpg"/><Relationship Id="rId3" Type="http://schemas.openxmlformats.org/officeDocument/2006/relationships/image" Target="../media/image59.jp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
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jpg"/><Relationship Id="rId3" Type="http://schemas.openxmlformats.org/officeDocument/2006/relationships/image" Target="../media/image61.png"/></Relationships>
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
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.jpg"/><Relationship Id="rId3" Type="http://schemas.openxmlformats.org/officeDocument/2006/relationships/image" Target="../media/image63.jpg"/><Relationship Id="rId4" Type="http://schemas.openxmlformats.org/officeDocument/2006/relationships/image" Target="../media/image64.jpg"/><Relationship Id="rId5" Type="http://schemas.openxmlformats.org/officeDocument/2006/relationships/image" Target="../media/image65.jpg"/><Relationship Id="rId6" Type="http://schemas.openxmlformats.org/officeDocument/2006/relationships/image" Target="../media/image66.jpg"/></Relationships>
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7.png"/><Relationship Id="rId3" Type="http://schemas.openxmlformats.org/officeDocument/2006/relationships/image" Target="../media/image68.jpg"/><Relationship Id="rId4" Type="http://schemas.openxmlformats.org/officeDocument/2006/relationships/image" Target="../media/image69.jpg"/><Relationship Id="rId5" Type="http://schemas.openxmlformats.org/officeDocument/2006/relationships/image" Target="../media/image70.jpg"/><Relationship Id="rId6" Type="http://schemas.openxmlformats.org/officeDocument/2006/relationships/image" Target="../media/image71.jpg"/></Relationships>
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.jpg"/></Relationships>
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
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
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2.jpg"/></Relationships>
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jpg"/><Relationship Id="rId3" Type="http://schemas.openxmlformats.org/officeDocument/2006/relationships/image" Target="../media/image74.jp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g"/></Relationships>
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jpg"/></Relationships>
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jpg"/><Relationship Id="rId3" Type="http://schemas.openxmlformats.org/officeDocument/2006/relationships/image" Target="../media/image76.jpg"/></Relationships>
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4.jpg"/><Relationship Id="rId3" Type="http://schemas.openxmlformats.org/officeDocument/2006/relationships/image" Target="../media/image77.jpg"/></Relationships>
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4.jpg"/><Relationship Id="rId3" Type="http://schemas.openxmlformats.org/officeDocument/2006/relationships/image" Target="../media/image78.png"/></Relationships>
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9.jpg"/></Relationships>
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0.jpg"/></Relationships>
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1.jpg"/></Relationships>
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2.jpg"/><Relationship Id="rId3" Type="http://schemas.openxmlformats.org/officeDocument/2006/relationships/image" Target="../media/image83.jpg"/></Relationships>
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4.jpg"/><Relationship Id="rId3" Type="http://schemas.openxmlformats.org/officeDocument/2006/relationships/image" Target="../media/image85.jpg"/><Relationship Id="rId4" Type="http://schemas.openxmlformats.org/officeDocument/2006/relationships/image" Target="../media/image86.jp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jpg"/><Relationship Id="rId3" Type="http://schemas.openxmlformats.org/officeDocument/2006/relationships/image" Target="../media/image7.jpg"/><Relationship Id="rId4" Type="http://schemas.openxmlformats.org/officeDocument/2006/relationships/image" Target="../media/image8.png"/><Relationship Id="rId5" Type="http://schemas.openxmlformats.org/officeDocument/2006/relationships/image" Target="../media/image9.jpg"/><Relationship Id="rId6" Type="http://schemas.openxmlformats.org/officeDocument/2006/relationships/image" Target="../media/image10.jpg"/><Relationship Id="rId7" Type="http://schemas.openxmlformats.org/officeDocument/2006/relationships/image" Target="../media/image11.jpg"/></Relationships>
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jpg"/><Relationship Id="rId3" Type="http://schemas.openxmlformats.org/officeDocument/2006/relationships/image" Target="../media/image88.jpg"/><Relationship Id="rId4" Type="http://schemas.openxmlformats.org/officeDocument/2006/relationships/image" Target="../media/image89.png"/></Relationships>
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0.jpg"/><Relationship Id="rId3" Type="http://schemas.openxmlformats.org/officeDocument/2006/relationships/image" Target="../media/image91.jpg"/></Relationships>
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2.jpg"/><Relationship Id="rId3" Type="http://schemas.openxmlformats.org/officeDocument/2006/relationships/image" Target="../media/image93.jpg"/><Relationship Id="rId4" Type="http://schemas.openxmlformats.org/officeDocument/2006/relationships/image" Target="../media/image94.jpg"/><Relationship Id="rId5" Type="http://schemas.openxmlformats.org/officeDocument/2006/relationships/image" Target="../media/image95.jpg"/></Relationships>
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6.png"/><Relationship Id="rId3" Type="http://schemas.openxmlformats.org/officeDocument/2006/relationships/image" Target="../media/image97.jpg"/></Relationships>
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8.png"/><Relationship Id="rId3" Type="http://schemas.openxmlformats.org/officeDocument/2006/relationships/image" Target="../media/image74.jpg"/></Relationships>
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4.jpg"/><Relationship Id="rId3" Type="http://schemas.openxmlformats.org/officeDocument/2006/relationships/image" Target="../media/image99.png"/></Relationships>
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0.jpg"/></Relationships>
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1.png"/></Relationships>
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2.jpg"/></Relationships>
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3.pn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Relationship Id="rId3" Type="http://schemas.openxmlformats.org/officeDocument/2006/relationships/image" Target="../media/image13.jpg"/><Relationship Id="rId4" Type="http://schemas.openxmlformats.org/officeDocument/2006/relationships/image" Target="../media/image14.jpg"/><Relationship Id="rId5" Type="http://schemas.openxmlformats.org/officeDocument/2006/relationships/image" Target="../media/image15.jpg"/></Relationships>
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jpg"/></Relationships>
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4.jpg"/></Relationships>
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jpg"/></Relationships>
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6.jpg"/><Relationship Id="rId3" Type="http://schemas.openxmlformats.org/officeDocument/2006/relationships/image" Target="../media/image107.jpg"/><Relationship Id="rId4" Type="http://schemas.openxmlformats.org/officeDocument/2006/relationships/hyperlink" Target="https://www.youtube.com/watch?v=PiDB6DK4MIg" TargetMode="External"/></Relationships>
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8.jpg"/><Relationship Id="rId3" Type="http://schemas.openxmlformats.org/officeDocument/2006/relationships/image" Target="../media/image109.png"/></Relationships>
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0.png"/><Relationship Id="rId3" Type="http://schemas.openxmlformats.org/officeDocument/2006/relationships/image" Target="../media/image111.jpg"/><Relationship Id="rId4" Type="http://schemas.openxmlformats.org/officeDocument/2006/relationships/image" Target="../media/image112.png"/><Relationship Id="rId5" Type="http://schemas.openxmlformats.org/officeDocument/2006/relationships/image" Target="../media/image113.png"/><Relationship Id="rId6" Type="http://schemas.openxmlformats.org/officeDocument/2006/relationships/image" Target="../media/image114.png"/><Relationship Id="rId7" Type="http://schemas.openxmlformats.org/officeDocument/2006/relationships/image" Target="../media/image115.png"/><Relationship Id="rId8" Type="http://schemas.openxmlformats.org/officeDocument/2006/relationships/image" Target="../media/image116.png"/><Relationship Id="rId9" Type="http://schemas.openxmlformats.org/officeDocument/2006/relationships/image" Target="../media/image117.png"/><Relationship Id="rId10" Type="http://schemas.openxmlformats.org/officeDocument/2006/relationships/image" Target="../media/image118.png"/></Relationships>
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9.jpg"/></Relationships>
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0.png"/><Relationship Id="rId3" Type="http://schemas.openxmlformats.org/officeDocument/2006/relationships/image" Target="../media/image121.jpg"/><Relationship Id="rId4" Type="http://schemas.openxmlformats.org/officeDocument/2006/relationships/image" Target="../media/image122.png"/><Relationship Id="rId5" Type="http://schemas.openxmlformats.org/officeDocument/2006/relationships/image" Target="../media/image118.png"/><Relationship Id="rId6" Type="http://schemas.openxmlformats.org/officeDocument/2006/relationships/image" Target="../media/image123.pn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Relationship Id="rId3" Type="http://schemas.openxmlformats.org/officeDocument/2006/relationships/image" Target="../media/image17.jpg"/><Relationship Id="rId4" Type="http://schemas.openxmlformats.org/officeDocument/2006/relationships/image" Target="../media/image18.png"/><Relationship Id="rId5" Type="http://schemas.openxmlformats.org/officeDocument/2006/relationships/image" Target="../media/image19.jpg"/><Relationship Id="rId6" Type="http://schemas.openxmlformats.org/officeDocument/2006/relationships/image" Target="../media/image20.jpg"/><Relationship Id="rId7" Type="http://schemas.openxmlformats.org/officeDocument/2006/relationships/image" Target="../media/image21.jpg"/><Relationship Id="rId8" Type="http://schemas.openxmlformats.org/officeDocument/2006/relationships/image" Target="../media/image22.jpg"/><Relationship Id="rId9" Type="http://schemas.openxmlformats.org/officeDocument/2006/relationships/image" Target="../media/image23.jpg"/></Relationships>
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4.jpg"/></Relationships>
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5.jpg"/></Relationships>
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6.png"/><Relationship Id="rId3" Type="http://schemas.openxmlformats.org/officeDocument/2006/relationships/image" Target="../media/image127.png"/></Relationships>
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8.jpg"/><Relationship Id="rId3" Type="http://schemas.openxmlformats.org/officeDocument/2006/relationships/image" Target="../media/image129.jpg"/></Relationships>
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0.jpg"/><Relationship Id="rId3" Type="http://schemas.openxmlformats.org/officeDocument/2006/relationships/image" Target="../media/image131.jpg"/></Relationships>
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2.jpg"/><Relationship Id="rId3" Type="http://schemas.openxmlformats.org/officeDocument/2006/relationships/image" Target="../media/image133.jpg"/></Relationships>
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4.jpg"/><Relationship Id="rId3" Type="http://schemas.openxmlformats.org/officeDocument/2006/relationships/image" Target="../media/image135.jpg"/></Relationships>
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6.png"/><Relationship Id="rId3" Type="http://schemas.openxmlformats.org/officeDocument/2006/relationships/image" Target="../media/image137.png"/><Relationship Id="rId4" Type="http://schemas.openxmlformats.org/officeDocument/2006/relationships/image" Target="../media/image138.png"/><Relationship Id="rId5" Type="http://schemas.openxmlformats.org/officeDocument/2006/relationships/image" Target="../media/image139.jpg"/><Relationship Id="rId6" Type="http://schemas.openxmlformats.org/officeDocument/2006/relationships/image" Target="../media/image140.png"/><Relationship Id="rId7" Type="http://schemas.openxmlformats.org/officeDocument/2006/relationships/image" Target="../media/image141.png"/><Relationship Id="rId8" Type="http://schemas.openxmlformats.org/officeDocument/2006/relationships/image" Target="../media/image142.png"/><Relationship Id="rId9" Type="http://schemas.openxmlformats.org/officeDocument/2006/relationships/image" Target="../media/image143.png"/><Relationship Id="rId10" Type="http://schemas.openxmlformats.org/officeDocument/2006/relationships/image" Target="../media/image144.png"/><Relationship Id="rId11" Type="http://schemas.openxmlformats.org/officeDocument/2006/relationships/image" Target="../media/image145.png"/><Relationship Id="rId12" Type="http://schemas.openxmlformats.org/officeDocument/2006/relationships/image" Target="../media/image146.png"/><Relationship Id="rId13" Type="http://schemas.openxmlformats.org/officeDocument/2006/relationships/image" Target="../media/image147.png"/><Relationship Id="rId14" Type="http://schemas.openxmlformats.org/officeDocument/2006/relationships/image" Target="../media/image148.png"/><Relationship Id="rId15" Type="http://schemas.openxmlformats.org/officeDocument/2006/relationships/image" Target="../media/image149.png"/><Relationship Id="rId16" Type="http://schemas.openxmlformats.org/officeDocument/2006/relationships/image" Target="../media/image150.png"/><Relationship Id="rId17" Type="http://schemas.openxmlformats.org/officeDocument/2006/relationships/image" Target="../media/image151.png"/><Relationship Id="rId18" Type="http://schemas.openxmlformats.org/officeDocument/2006/relationships/image" Target="../media/image152.png"/><Relationship Id="rId19" Type="http://schemas.openxmlformats.org/officeDocument/2006/relationships/image" Target="../media/image153.png"/></Relationships>
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4.png"/><Relationship Id="rId3" Type="http://schemas.openxmlformats.org/officeDocument/2006/relationships/image" Target="../media/image155.jp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
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6.png"/><Relationship Id="rId3" Type="http://schemas.openxmlformats.org/officeDocument/2006/relationships/image" Target="../media/image157.png"/><Relationship Id="rId4" Type="http://schemas.openxmlformats.org/officeDocument/2006/relationships/image" Target="../media/image158.pn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Relationship Id="rId3" Type="http://schemas.openxmlformats.org/officeDocument/2006/relationships/image" Target="../media/image26.jpg"/><Relationship Id="rId4" Type="http://schemas.openxmlformats.org/officeDocument/2006/relationships/image" Target="../media/image27.jpg"/><Relationship Id="rId5" Type="http://schemas.openxmlformats.org/officeDocument/2006/relationships/image" Target="../media/image28.jpg"/><Relationship Id="rId6" Type="http://schemas.openxmlformats.org/officeDocument/2006/relationships/image" Target="../media/image29.jpg"/><Relationship Id="rId7" Type="http://schemas.openxmlformats.org/officeDocument/2006/relationships/image" Target="../media/image30.jpg"/><Relationship Id="rId8" Type="http://schemas.openxmlformats.org/officeDocument/2006/relationships/image" Target="../media/image31.jpg"/><Relationship Id="rId9" Type="http://schemas.openxmlformats.org/officeDocument/2006/relationships/image" Target="../media/image32.jpg"/><Relationship Id="rId10" Type="http://schemas.openxmlformats.org/officeDocument/2006/relationships/image" Target="../media/image33.jp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Relationship Id="rId3" Type="http://schemas.openxmlformats.org/officeDocument/2006/relationships/image" Target="../media/image35.jpg"/><Relationship Id="rId4" Type="http://schemas.openxmlformats.org/officeDocument/2006/relationships/image" Target="../media/image36.jpg"/><Relationship Id="rId5" Type="http://schemas.openxmlformats.org/officeDocument/2006/relationships/image" Target="../media/image37.png"/><Relationship Id="rId6" Type="http://schemas.openxmlformats.org/officeDocument/2006/relationships/image" Target="../media/image38.jpg"/><Relationship Id="rId7" Type="http://schemas.openxmlformats.org/officeDocument/2006/relationships/image" Target="../media/image39.jpg"/><Relationship Id="rId8" Type="http://schemas.openxmlformats.org/officeDocument/2006/relationships/image" Target="../media/image40.jp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799064" cy="71993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5718428" y="4470273"/>
            <a:ext cx="2268855" cy="104965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 indent="324485">
              <a:lnSpc>
                <a:spcPct val="100299"/>
              </a:lnSpc>
              <a:spcBef>
                <a:spcPts val="95"/>
              </a:spcBef>
            </a:pPr>
            <a:r>
              <a:rPr dirty="0" sz="3350" spc="5" b="1">
                <a:solidFill>
                  <a:srgbClr val="585858"/>
                </a:solidFill>
                <a:latin typeface="Calibri"/>
                <a:cs typeface="Calibri"/>
              </a:rPr>
              <a:t>Unidad 1  </a:t>
            </a:r>
            <a:r>
              <a:rPr dirty="0" sz="3350" b="1">
                <a:solidFill>
                  <a:srgbClr val="585858"/>
                </a:solidFill>
                <a:latin typeface="Calibri"/>
                <a:cs typeface="Calibri"/>
              </a:rPr>
              <a:t>I</a:t>
            </a:r>
            <a:r>
              <a:rPr dirty="0" sz="3350" spc="-35" b="1">
                <a:solidFill>
                  <a:srgbClr val="585858"/>
                </a:solidFill>
                <a:latin typeface="Calibri"/>
                <a:cs typeface="Calibri"/>
              </a:rPr>
              <a:t>n</a:t>
            </a:r>
            <a:r>
              <a:rPr dirty="0" sz="3350" b="1">
                <a:solidFill>
                  <a:srgbClr val="585858"/>
                </a:solidFill>
                <a:latin typeface="Calibri"/>
                <a:cs typeface="Calibri"/>
              </a:rPr>
              <a:t>t</a:t>
            </a:r>
            <a:r>
              <a:rPr dirty="0" sz="3350" spc="-35" b="1">
                <a:solidFill>
                  <a:srgbClr val="585858"/>
                </a:solidFill>
                <a:latin typeface="Calibri"/>
                <a:cs typeface="Calibri"/>
              </a:rPr>
              <a:t>r</a:t>
            </a:r>
            <a:r>
              <a:rPr dirty="0" sz="3350" spc="5" b="1">
                <a:solidFill>
                  <a:srgbClr val="585858"/>
                </a:solidFill>
                <a:latin typeface="Calibri"/>
                <a:cs typeface="Calibri"/>
              </a:rPr>
              <a:t>oduc</a:t>
            </a:r>
            <a:r>
              <a:rPr dirty="0" sz="3350" spc="-5" b="1">
                <a:solidFill>
                  <a:srgbClr val="585858"/>
                </a:solidFill>
                <a:latin typeface="Calibri"/>
                <a:cs typeface="Calibri"/>
              </a:rPr>
              <a:t>c</a:t>
            </a:r>
            <a:r>
              <a:rPr dirty="0" sz="3350" spc="5" b="1">
                <a:solidFill>
                  <a:srgbClr val="585858"/>
                </a:solidFill>
                <a:latin typeface="Calibri"/>
                <a:cs typeface="Calibri"/>
              </a:rPr>
              <a:t>ión</a:t>
            </a:r>
            <a:endParaRPr sz="335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314571" y="2833497"/>
            <a:ext cx="5916930" cy="4521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800" spc="-10" b="1">
                <a:latin typeface="Arial Narrow"/>
                <a:cs typeface="Arial Narrow"/>
              </a:rPr>
              <a:t>MT420 </a:t>
            </a:r>
            <a:r>
              <a:rPr dirty="0" sz="2800" spc="-5" b="1">
                <a:latin typeface="Arial Narrow"/>
                <a:cs typeface="Arial Narrow"/>
              </a:rPr>
              <a:t>Procesamiento Digital de</a:t>
            </a:r>
            <a:r>
              <a:rPr dirty="0" sz="2800" b="1">
                <a:latin typeface="Arial Narrow"/>
                <a:cs typeface="Arial Narrow"/>
              </a:rPr>
              <a:t> </a:t>
            </a:r>
            <a:r>
              <a:rPr dirty="0" sz="2800" spc="-10" b="1">
                <a:latin typeface="Arial Narrow"/>
                <a:cs typeface="Arial Narrow"/>
              </a:rPr>
              <a:t>Imágenes</a:t>
            </a:r>
            <a:endParaRPr sz="2800">
              <a:latin typeface="Arial Narrow"/>
              <a:cs typeface="Arial Narrow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02919" y="5256276"/>
            <a:ext cx="2819400" cy="161848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7351903" y="6425590"/>
            <a:ext cx="3046730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-60">
                <a:latin typeface="Calibri"/>
                <a:cs typeface="Calibri"/>
              </a:rPr>
              <a:t>Dr. </a:t>
            </a:r>
            <a:r>
              <a:rPr dirty="0" sz="2000" spc="-5">
                <a:latin typeface="Calibri"/>
                <a:cs typeface="Calibri"/>
              </a:rPr>
              <a:t>Gustavo </a:t>
            </a:r>
            <a:r>
              <a:rPr dirty="0" sz="2000" spc="10">
                <a:latin typeface="Calibri"/>
                <a:cs typeface="Calibri"/>
              </a:rPr>
              <a:t>Mesones</a:t>
            </a:r>
            <a:r>
              <a:rPr dirty="0" sz="2000" spc="-1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Málaga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59663" y="1223804"/>
            <a:ext cx="8063341" cy="285891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359663" y="4268703"/>
            <a:ext cx="8063341" cy="238203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8795214" y="1594811"/>
            <a:ext cx="1656150" cy="102741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8855964" y="3131790"/>
            <a:ext cx="1821190" cy="114911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8723376" y="4881372"/>
            <a:ext cx="2060448" cy="1156715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8936228" y="2608326"/>
            <a:ext cx="1383030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0">
                <a:latin typeface="Calibri"/>
                <a:cs typeface="Calibri"/>
              </a:rPr>
              <a:t>Google</a:t>
            </a:r>
            <a:r>
              <a:rPr dirty="0" sz="2000" spc="-80">
                <a:latin typeface="Calibri"/>
                <a:cs typeface="Calibri"/>
              </a:rPr>
              <a:t> </a:t>
            </a:r>
            <a:r>
              <a:rPr dirty="0" sz="2000" spc="15">
                <a:latin typeface="Calibri"/>
                <a:cs typeface="Calibri"/>
              </a:rPr>
              <a:t>Jump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936228" y="4292853"/>
            <a:ext cx="1470025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>
                <a:latin typeface="Calibri"/>
                <a:cs typeface="Calibri"/>
              </a:rPr>
              <a:t>Facebook</a:t>
            </a:r>
            <a:r>
              <a:rPr dirty="0" sz="2000" spc="-60">
                <a:latin typeface="Calibri"/>
                <a:cs typeface="Calibri"/>
              </a:rPr>
              <a:t> </a:t>
            </a:r>
            <a:r>
              <a:rPr dirty="0" sz="2000" spc="15">
                <a:latin typeface="Calibri"/>
                <a:cs typeface="Calibri"/>
              </a:rPr>
              <a:t>360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936228" y="6137554"/>
            <a:ext cx="1609725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>
                <a:latin typeface="Calibri"/>
                <a:cs typeface="Calibri"/>
              </a:rPr>
              <a:t>Project</a:t>
            </a:r>
            <a:r>
              <a:rPr dirty="0" sz="2000" spc="-5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Beyond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3379723" y="364693"/>
            <a:ext cx="4237355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Aspectos</a:t>
            </a:r>
            <a:r>
              <a:rPr dirty="0" spc="-85"/>
              <a:t> </a:t>
            </a:r>
            <a:r>
              <a:rPr dirty="0" spc="-5"/>
              <a:t>introductorios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76072" y="1223772"/>
            <a:ext cx="9525000" cy="343814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582269" y="4986655"/>
            <a:ext cx="9502140" cy="16719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159385">
              <a:lnSpc>
                <a:spcPct val="100000"/>
              </a:lnSpc>
              <a:spcBef>
                <a:spcPts val="100"/>
              </a:spcBef>
            </a:pPr>
            <a:r>
              <a:rPr dirty="0" sz="1800" spc="-5">
                <a:latin typeface="Calibri"/>
                <a:cs typeface="Calibri"/>
              </a:rPr>
              <a:t>La </a:t>
            </a:r>
            <a:r>
              <a:rPr dirty="0" sz="1800" spc="-15">
                <a:latin typeface="Calibri"/>
                <a:cs typeface="Calibri"/>
              </a:rPr>
              <a:t>correcta </a:t>
            </a:r>
            <a:r>
              <a:rPr dirty="0" sz="1800" spc="-5">
                <a:latin typeface="Calibri"/>
                <a:cs typeface="Calibri"/>
              </a:rPr>
              <a:t>elección del </a:t>
            </a:r>
            <a:r>
              <a:rPr dirty="0" sz="1800" spc="-10">
                <a:latin typeface="Calibri"/>
                <a:cs typeface="Calibri"/>
              </a:rPr>
              <a:t>sistema </a:t>
            </a:r>
            <a:r>
              <a:rPr dirty="0" sz="1800" spc="-5">
                <a:latin typeface="Calibri"/>
                <a:cs typeface="Calibri"/>
              </a:rPr>
              <a:t>de iluminación </a:t>
            </a:r>
            <a:r>
              <a:rPr dirty="0" sz="1800">
                <a:latin typeface="Calibri"/>
                <a:cs typeface="Calibri"/>
              </a:rPr>
              <a:t>es </a:t>
            </a:r>
            <a:r>
              <a:rPr dirty="0" sz="1800" spc="-5">
                <a:latin typeface="Calibri"/>
                <a:cs typeface="Calibri"/>
              </a:rPr>
              <a:t>una </a:t>
            </a:r>
            <a:r>
              <a:rPr dirty="0" sz="1800">
                <a:latin typeface="Calibri"/>
                <a:cs typeface="Calibri"/>
              </a:rPr>
              <a:t>de </a:t>
            </a:r>
            <a:r>
              <a:rPr dirty="0" sz="1800" spc="-5">
                <a:latin typeface="Calibri"/>
                <a:cs typeface="Calibri"/>
              </a:rPr>
              <a:t>las </a:t>
            </a:r>
            <a:r>
              <a:rPr dirty="0" sz="1800" spc="-10">
                <a:latin typeface="Calibri"/>
                <a:cs typeface="Calibri"/>
              </a:rPr>
              <a:t>partes </a:t>
            </a:r>
            <a:r>
              <a:rPr dirty="0" sz="1800" spc="-5">
                <a:latin typeface="Calibri"/>
                <a:cs typeface="Calibri"/>
              </a:rPr>
              <a:t>fundamentales </a:t>
            </a:r>
            <a:r>
              <a:rPr dirty="0" sz="1800">
                <a:latin typeface="Calibri"/>
                <a:cs typeface="Calibri"/>
              </a:rPr>
              <a:t>de un </a:t>
            </a:r>
            <a:r>
              <a:rPr dirty="0" sz="1800" spc="-10">
                <a:latin typeface="Calibri"/>
                <a:cs typeface="Calibri"/>
              </a:rPr>
              <a:t>sistema </a:t>
            </a:r>
            <a:r>
              <a:rPr dirty="0" sz="1800" spc="-5">
                <a:latin typeface="Calibri"/>
                <a:cs typeface="Calibri"/>
              </a:rPr>
              <a:t>de  visión </a:t>
            </a:r>
            <a:r>
              <a:rPr dirty="0" sz="1800">
                <a:latin typeface="Calibri"/>
                <a:cs typeface="Calibri"/>
              </a:rPr>
              <a:t>y </a:t>
            </a:r>
            <a:r>
              <a:rPr dirty="0" sz="1800" spc="-5">
                <a:latin typeface="Calibri"/>
                <a:cs typeface="Calibri"/>
              </a:rPr>
              <a:t>de ello depende </a:t>
            </a:r>
            <a:r>
              <a:rPr dirty="0" sz="1800">
                <a:latin typeface="Calibri"/>
                <a:cs typeface="Calibri"/>
              </a:rPr>
              <a:t>en </a:t>
            </a:r>
            <a:r>
              <a:rPr dirty="0" sz="1800" spc="-10">
                <a:latin typeface="Calibri"/>
                <a:cs typeface="Calibri"/>
              </a:rPr>
              <a:t>gran parte </a:t>
            </a:r>
            <a:r>
              <a:rPr dirty="0" sz="1800">
                <a:latin typeface="Calibri"/>
                <a:cs typeface="Calibri"/>
              </a:rPr>
              <a:t>el </a:t>
            </a:r>
            <a:r>
              <a:rPr dirty="0" sz="1800" spc="-10">
                <a:latin typeface="Calibri"/>
                <a:cs typeface="Calibri"/>
              </a:rPr>
              <a:t>éxito </a:t>
            </a:r>
            <a:r>
              <a:rPr dirty="0" sz="1800" spc="-5">
                <a:latin typeface="Calibri"/>
                <a:cs typeface="Calibri"/>
              </a:rPr>
              <a:t>de </a:t>
            </a:r>
            <a:r>
              <a:rPr dirty="0" sz="1800">
                <a:latin typeface="Calibri"/>
                <a:cs typeface="Calibri"/>
              </a:rPr>
              <a:t>la</a:t>
            </a:r>
            <a:r>
              <a:rPr dirty="0" sz="1800" spc="120">
                <a:latin typeface="Calibri"/>
                <a:cs typeface="Calibri"/>
              </a:rPr>
              <a:t> </a:t>
            </a:r>
            <a:r>
              <a:rPr dirty="0" sz="1800" spc="-5">
                <a:latin typeface="Calibri"/>
                <a:cs typeface="Calibri"/>
              </a:rPr>
              <a:t>aplicación.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750">
              <a:latin typeface="Calibri"/>
              <a:cs typeface="Calibri"/>
            </a:endParaRPr>
          </a:p>
          <a:p>
            <a:pPr marL="12700" marR="5080">
              <a:lnSpc>
                <a:spcPct val="100000"/>
              </a:lnSpc>
            </a:pPr>
            <a:r>
              <a:rPr dirty="0" sz="1800" spc="-5">
                <a:latin typeface="Calibri"/>
                <a:cs typeface="Calibri"/>
              </a:rPr>
              <a:t>Las </a:t>
            </a:r>
            <a:r>
              <a:rPr dirty="0" sz="1800" spc="-10">
                <a:latin typeface="Calibri"/>
                <a:cs typeface="Calibri"/>
              </a:rPr>
              <a:t>cámaras </a:t>
            </a:r>
            <a:r>
              <a:rPr dirty="0" sz="1800">
                <a:latin typeface="Calibri"/>
                <a:cs typeface="Calibri"/>
              </a:rPr>
              <a:t>de </a:t>
            </a:r>
            <a:r>
              <a:rPr dirty="0" sz="1800" spc="-5">
                <a:latin typeface="Calibri"/>
                <a:cs typeface="Calibri"/>
              </a:rPr>
              <a:t>visión artificial </a:t>
            </a:r>
            <a:r>
              <a:rPr dirty="0" sz="1800" spc="-10">
                <a:latin typeface="Calibri"/>
                <a:cs typeface="Calibri"/>
              </a:rPr>
              <a:t>capturan </a:t>
            </a:r>
            <a:r>
              <a:rPr dirty="0" sz="1800" spc="-5">
                <a:latin typeface="Calibri"/>
                <a:cs typeface="Calibri"/>
              </a:rPr>
              <a:t>la luz </a:t>
            </a:r>
            <a:r>
              <a:rPr dirty="0" sz="1800" spc="-10">
                <a:latin typeface="Calibri"/>
                <a:cs typeface="Calibri"/>
              </a:rPr>
              <a:t>reflejada </a:t>
            </a:r>
            <a:r>
              <a:rPr dirty="0" sz="1800">
                <a:latin typeface="Calibri"/>
                <a:cs typeface="Calibri"/>
              </a:rPr>
              <a:t>en </a:t>
            </a:r>
            <a:r>
              <a:rPr dirty="0" sz="1800" spc="-5">
                <a:latin typeface="Calibri"/>
                <a:cs typeface="Calibri"/>
              </a:rPr>
              <a:t>los </a:t>
            </a:r>
            <a:r>
              <a:rPr dirty="0" sz="1800" spc="-10">
                <a:latin typeface="Calibri"/>
                <a:cs typeface="Calibri"/>
              </a:rPr>
              <a:t>objetos, </a:t>
            </a:r>
            <a:r>
              <a:rPr dirty="0" sz="1800" spc="-5">
                <a:latin typeface="Calibri"/>
                <a:cs typeface="Calibri"/>
              </a:rPr>
              <a:t>obteniendo </a:t>
            </a:r>
            <a:r>
              <a:rPr dirty="0" sz="1800" spc="-10">
                <a:latin typeface="Calibri"/>
                <a:cs typeface="Calibri"/>
              </a:rPr>
              <a:t>información  lumínica </a:t>
            </a:r>
            <a:r>
              <a:rPr dirty="0" sz="1800" spc="-15">
                <a:latin typeface="Calibri"/>
                <a:cs typeface="Calibri"/>
              </a:rPr>
              <a:t>para </a:t>
            </a:r>
            <a:r>
              <a:rPr dirty="0" sz="1800">
                <a:latin typeface="Calibri"/>
                <a:cs typeface="Calibri"/>
              </a:rPr>
              <a:t>su </a:t>
            </a:r>
            <a:r>
              <a:rPr dirty="0" sz="1800" spc="-10">
                <a:latin typeface="Calibri"/>
                <a:cs typeface="Calibri"/>
              </a:rPr>
              <a:t>posterior </a:t>
            </a:r>
            <a:r>
              <a:rPr dirty="0" sz="1800" spc="-5">
                <a:latin typeface="Calibri"/>
                <a:cs typeface="Calibri"/>
              </a:rPr>
              <a:t>análisis. El </a:t>
            </a:r>
            <a:r>
              <a:rPr dirty="0" sz="1800" spc="-10">
                <a:latin typeface="Calibri"/>
                <a:cs typeface="Calibri"/>
              </a:rPr>
              <a:t>propósito </a:t>
            </a:r>
            <a:r>
              <a:rPr dirty="0" sz="1800" spc="-5">
                <a:latin typeface="Calibri"/>
                <a:cs typeface="Calibri"/>
              </a:rPr>
              <a:t>de </a:t>
            </a:r>
            <a:r>
              <a:rPr dirty="0" sz="1800">
                <a:latin typeface="Calibri"/>
                <a:cs typeface="Calibri"/>
              </a:rPr>
              <a:t>la </a:t>
            </a:r>
            <a:r>
              <a:rPr dirty="0" sz="1800" spc="-5">
                <a:latin typeface="Calibri"/>
                <a:cs typeface="Calibri"/>
              </a:rPr>
              <a:t>iluminación </a:t>
            </a:r>
            <a:r>
              <a:rPr dirty="0" sz="1800" spc="-10">
                <a:latin typeface="Calibri"/>
                <a:cs typeface="Calibri"/>
              </a:rPr>
              <a:t>utilizada </a:t>
            </a:r>
            <a:r>
              <a:rPr dirty="0" sz="1800">
                <a:latin typeface="Calibri"/>
                <a:cs typeface="Calibri"/>
              </a:rPr>
              <a:t>en </a:t>
            </a:r>
            <a:r>
              <a:rPr dirty="0" sz="1800" spc="-5">
                <a:latin typeface="Calibri"/>
                <a:cs typeface="Calibri"/>
              </a:rPr>
              <a:t>las aplicaciones de </a:t>
            </a:r>
            <a:r>
              <a:rPr dirty="0" sz="1800">
                <a:latin typeface="Calibri"/>
                <a:cs typeface="Calibri"/>
              </a:rPr>
              <a:t>visión  es </a:t>
            </a:r>
            <a:r>
              <a:rPr dirty="0" sz="1800" spc="-10">
                <a:latin typeface="Calibri"/>
                <a:cs typeface="Calibri"/>
              </a:rPr>
              <a:t>controlar </a:t>
            </a:r>
            <a:r>
              <a:rPr dirty="0" sz="1800" spc="-5">
                <a:latin typeface="Calibri"/>
                <a:cs typeface="Calibri"/>
              </a:rPr>
              <a:t>la </a:t>
            </a:r>
            <a:r>
              <a:rPr dirty="0" sz="1800" spc="-10">
                <a:latin typeface="Calibri"/>
                <a:cs typeface="Calibri"/>
              </a:rPr>
              <a:t>forma </a:t>
            </a:r>
            <a:r>
              <a:rPr dirty="0" sz="1800">
                <a:latin typeface="Calibri"/>
                <a:cs typeface="Calibri"/>
              </a:rPr>
              <a:t>en </a:t>
            </a:r>
            <a:r>
              <a:rPr dirty="0" sz="1800" spc="-5">
                <a:latin typeface="Calibri"/>
                <a:cs typeface="Calibri"/>
              </a:rPr>
              <a:t>que </a:t>
            </a:r>
            <a:r>
              <a:rPr dirty="0" sz="1800">
                <a:latin typeface="Calibri"/>
                <a:cs typeface="Calibri"/>
              </a:rPr>
              <a:t>la </a:t>
            </a:r>
            <a:r>
              <a:rPr dirty="0" sz="1800" spc="-10">
                <a:latin typeface="Calibri"/>
                <a:cs typeface="Calibri"/>
              </a:rPr>
              <a:t>cámara </a:t>
            </a:r>
            <a:r>
              <a:rPr dirty="0" sz="1800" spc="-5">
                <a:latin typeface="Calibri"/>
                <a:cs typeface="Calibri"/>
              </a:rPr>
              <a:t>ve </a:t>
            </a:r>
            <a:r>
              <a:rPr dirty="0" sz="1800">
                <a:latin typeface="Calibri"/>
                <a:cs typeface="Calibri"/>
              </a:rPr>
              <a:t>el</a:t>
            </a:r>
            <a:r>
              <a:rPr dirty="0" sz="1800" spc="55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objeto.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379723" y="364693"/>
            <a:ext cx="4237355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Aspectos</a:t>
            </a:r>
            <a:r>
              <a:rPr dirty="0" spc="-85"/>
              <a:t> </a:t>
            </a:r>
            <a:r>
              <a:rPr dirty="0" spc="-5"/>
              <a:t>introductorios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25751" y="1051560"/>
            <a:ext cx="7342632" cy="55062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79723" y="364693"/>
            <a:ext cx="4237355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Aspectos</a:t>
            </a:r>
            <a:r>
              <a:rPr dirty="0" spc="-85"/>
              <a:t> </a:t>
            </a:r>
            <a:r>
              <a:rPr dirty="0" spc="-5"/>
              <a:t>introductorios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71472" y="1223772"/>
            <a:ext cx="7389876" cy="415442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79723" y="364693"/>
            <a:ext cx="4237355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Aspectos</a:t>
            </a:r>
            <a:r>
              <a:rPr dirty="0" spc="-85"/>
              <a:t> </a:t>
            </a:r>
            <a:r>
              <a:rPr dirty="0" spc="-5"/>
              <a:t>introductorios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54658" y="364693"/>
            <a:ext cx="8086725" cy="105029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2329180" marR="5080" indent="-2317115">
              <a:lnSpc>
                <a:spcPct val="100299"/>
              </a:lnSpc>
              <a:spcBef>
                <a:spcPts val="100"/>
              </a:spcBef>
            </a:pPr>
            <a:r>
              <a:rPr dirty="0"/>
              <a:t>Aplicaciones </a:t>
            </a:r>
            <a:r>
              <a:rPr dirty="0" spc="-5"/>
              <a:t>vinculadas </a:t>
            </a:r>
            <a:r>
              <a:rPr dirty="0"/>
              <a:t>con el </a:t>
            </a:r>
            <a:r>
              <a:rPr dirty="0" spc="-5"/>
              <a:t>procesamiento  digital </a:t>
            </a:r>
            <a:r>
              <a:rPr dirty="0"/>
              <a:t>de</a:t>
            </a:r>
            <a:r>
              <a:rPr dirty="0" spc="-5"/>
              <a:t> imágenes</a:t>
            </a:r>
          </a:p>
        </p:txBody>
      </p:sp>
      <p:sp>
        <p:nvSpPr>
          <p:cNvPr id="3" name="object 3"/>
          <p:cNvSpPr/>
          <p:nvPr/>
        </p:nvSpPr>
        <p:spPr>
          <a:xfrm>
            <a:off x="982983" y="1708772"/>
            <a:ext cx="8763750" cy="48288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8500109" y="3434588"/>
            <a:ext cx="1063625" cy="19367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100" spc="-5">
                <a:latin typeface="Calibri"/>
                <a:cs typeface="Calibri"/>
              </a:rPr>
              <a:t>Multi-dimensional</a:t>
            </a:r>
            <a:endParaRPr sz="11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67168" y="2000182"/>
            <a:ext cx="10115123" cy="51286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027301" y="3603117"/>
            <a:ext cx="6746875" cy="601980"/>
          </a:xfrm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3750" spc="5">
                <a:solidFill>
                  <a:srgbClr val="404040"/>
                </a:solidFill>
              </a:rPr>
              <a:t>Elementos </a:t>
            </a:r>
            <a:r>
              <a:rPr dirty="0" sz="3750" spc="15">
                <a:solidFill>
                  <a:srgbClr val="404040"/>
                </a:solidFill>
              </a:rPr>
              <a:t>de </a:t>
            </a:r>
            <a:r>
              <a:rPr dirty="0" sz="3750">
                <a:solidFill>
                  <a:srgbClr val="404040"/>
                </a:solidFill>
              </a:rPr>
              <a:t>la </a:t>
            </a:r>
            <a:r>
              <a:rPr dirty="0" sz="3750" spc="5">
                <a:solidFill>
                  <a:srgbClr val="404040"/>
                </a:solidFill>
              </a:rPr>
              <a:t>percepción</a:t>
            </a:r>
            <a:r>
              <a:rPr dirty="0" sz="3750" spc="-95">
                <a:solidFill>
                  <a:srgbClr val="404040"/>
                </a:solidFill>
              </a:rPr>
              <a:t> </a:t>
            </a:r>
            <a:r>
              <a:rPr dirty="0" sz="3750" spc="5">
                <a:solidFill>
                  <a:srgbClr val="404040"/>
                </a:solidFill>
              </a:rPr>
              <a:t>visual</a:t>
            </a:r>
            <a:endParaRPr sz="3750"/>
          </a:p>
        </p:txBody>
      </p:sp>
      <p:sp>
        <p:nvSpPr>
          <p:cNvPr id="4" name="object 4"/>
          <p:cNvSpPr txBox="1"/>
          <p:nvPr/>
        </p:nvSpPr>
        <p:spPr>
          <a:xfrm>
            <a:off x="6103365" y="2084323"/>
            <a:ext cx="241935" cy="53784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3350" spc="5" b="1">
                <a:solidFill>
                  <a:srgbClr val="FFFFFF"/>
                </a:solidFill>
                <a:latin typeface="Calibri"/>
                <a:cs typeface="Calibri"/>
              </a:rPr>
              <a:t>2</a:t>
            </a:r>
            <a:endParaRPr sz="33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079735" y="5297423"/>
            <a:ext cx="576580" cy="0"/>
          </a:xfrm>
          <a:custGeom>
            <a:avLst/>
            <a:gdLst/>
            <a:ahLst/>
            <a:cxnLst/>
            <a:rect l="l" t="t" r="r" b="b"/>
            <a:pathLst>
              <a:path w="576579" h="0">
                <a:moveTo>
                  <a:pt x="0" y="0"/>
                </a:moveTo>
                <a:lnTo>
                  <a:pt x="576072" y="0"/>
                </a:lnTo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395345" y="2108121"/>
            <a:ext cx="4234448" cy="47039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497073" y="364693"/>
            <a:ext cx="5996940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pc="-5"/>
              <a:t>Elementos </a:t>
            </a:r>
            <a:r>
              <a:rPr dirty="0" spc="5"/>
              <a:t>de </a:t>
            </a:r>
            <a:r>
              <a:rPr dirty="0"/>
              <a:t>la </a:t>
            </a:r>
            <a:r>
              <a:rPr dirty="0" spc="-5"/>
              <a:t>percepción</a:t>
            </a:r>
            <a:r>
              <a:rPr dirty="0" spc="-70"/>
              <a:t> </a:t>
            </a:r>
            <a:r>
              <a:rPr dirty="0" spc="-5"/>
              <a:t>visual</a:t>
            </a:r>
          </a:p>
        </p:txBody>
      </p:sp>
      <p:sp>
        <p:nvSpPr>
          <p:cNvPr id="5" name="object 5"/>
          <p:cNvSpPr/>
          <p:nvPr/>
        </p:nvSpPr>
        <p:spPr>
          <a:xfrm>
            <a:off x="5367099" y="1724633"/>
            <a:ext cx="4592240" cy="261210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4392167" y="4396740"/>
            <a:ext cx="6117336" cy="165049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5808726" y="6093053"/>
            <a:ext cx="3328035" cy="239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00" spc="-10">
                <a:latin typeface="Calibri"/>
                <a:cs typeface="Calibri"/>
              </a:rPr>
              <a:t>Internamente </a:t>
            </a:r>
            <a:r>
              <a:rPr dirty="0" sz="1400">
                <a:latin typeface="Calibri"/>
                <a:cs typeface="Calibri"/>
              </a:rPr>
              <a:t>en el </a:t>
            </a:r>
            <a:r>
              <a:rPr dirty="0" sz="1400" spc="-10">
                <a:latin typeface="Calibri"/>
                <a:cs typeface="Calibri"/>
              </a:rPr>
              <a:t>ojo, </a:t>
            </a:r>
            <a:r>
              <a:rPr dirty="0" sz="1400">
                <a:latin typeface="Calibri"/>
                <a:cs typeface="Calibri"/>
              </a:rPr>
              <a:t>la </a:t>
            </a:r>
            <a:r>
              <a:rPr dirty="0" sz="1400" spc="-5">
                <a:latin typeface="Calibri"/>
                <a:cs typeface="Calibri"/>
              </a:rPr>
              <a:t>altura </a:t>
            </a:r>
            <a:r>
              <a:rPr dirty="0" sz="1400">
                <a:latin typeface="Calibri"/>
                <a:cs typeface="Calibri"/>
              </a:rPr>
              <a:t>h </a:t>
            </a:r>
            <a:r>
              <a:rPr dirty="0" sz="1400" spc="-5">
                <a:latin typeface="Calibri"/>
                <a:cs typeface="Calibri"/>
              </a:rPr>
              <a:t>se mide</a:t>
            </a:r>
            <a:r>
              <a:rPr dirty="0" sz="1400" spc="20">
                <a:latin typeface="Calibri"/>
                <a:cs typeface="Calibri"/>
              </a:rPr>
              <a:t> </a:t>
            </a:r>
            <a:r>
              <a:rPr dirty="0" sz="1400">
                <a:latin typeface="Calibri"/>
                <a:cs typeface="Calibri"/>
              </a:rPr>
              <a:t>así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188202" y="6647522"/>
            <a:ext cx="295910" cy="0"/>
          </a:xfrm>
          <a:custGeom>
            <a:avLst/>
            <a:gdLst/>
            <a:ahLst/>
            <a:cxnLst/>
            <a:rect l="l" t="t" r="r" b="b"/>
            <a:pathLst>
              <a:path w="295910" h="0">
                <a:moveTo>
                  <a:pt x="0" y="0"/>
                </a:moveTo>
                <a:lnTo>
                  <a:pt x="295655" y="0"/>
                </a:lnTo>
              </a:path>
            </a:pathLst>
          </a:custGeom>
          <a:ln w="12192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5817108" y="6372555"/>
            <a:ext cx="657225" cy="239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dirty="0" baseline="-41666" sz="2100">
                <a:latin typeface="Cambria Math"/>
                <a:cs typeface="Cambria Math"/>
              </a:rPr>
              <a:t>ℎ =</a:t>
            </a:r>
            <a:r>
              <a:rPr dirty="0" baseline="-41666" sz="2100" spc="277">
                <a:latin typeface="Cambria Math"/>
                <a:cs typeface="Cambria Math"/>
              </a:rPr>
              <a:t> </a:t>
            </a:r>
            <a:r>
              <a:rPr dirty="0" sz="1400">
                <a:latin typeface="Cambria Math"/>
                <a:cs typeface="Cambria Math"/>
              </a:rPr>
              <a:t>15</a:t>
            </a:r>
            <a:endParaRPr sz="1400">
              <a:latin typeface="Cambria Math"/>
              <a:cs typeface="Cambria Math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176264" y="6627062"/>
            <a:ext cx="322580" cy="239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00">
                <a:latin typeface="Cambria Math"/>
                <a:cs typeface="Cambria Math"/>
              </a:rPr>
              <a:t>100</a:t>
            </a:r>
            <a:endParaRPr sz="1400">
              <a:latin typeface="Cambria Math"/>
              <a:cs typeface="Cambria Math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6528434" y="6565912"/>
            <a:ext cx="615950" cy="165735"/>
          </a:xfrm>
          <a:custGeom>
            <a:avLst/>
            <a:gdLst/>
            <a:ahLst/>
            <a:cxnLst/>
            <a:rect l="l" t="t" r="r" b="b"/>
            <a:pathLst>
              <a:path w="615950" h="165734">
                <a:moveTo>
                  <a:pt x="562991" y="0"/>
                </a:moveTo>
                <a:lnTo>
                  <a:pt x="560705" y="6692"/>
                </a:lnTo>
                <a:lnTo>
                  <a:pt x="570249" y="10843"/>
                </a:lnTo>
                <a:lnTo>
                  <a:pt x="578485" y="16587"/>
                </a:lnTo>
                <a:lnTo>
                  <a:pt x="598185" y="54811"/>
                </a:lnTo>
                <a:lnTo>
                  <a:pt x="600583" y="81749"/>
                </a:lnTo>
                <a:lnTo>
                  <a:pt x="599983" y="96313"/>
                </a:lnTo>
                <a:lnTo>
                  <a:pt x="585283" y="141048"/>
                </a:lnTo>
                <a:lnTo>
                  <a:pt x="560959" y="158457"/>
                </a:lnTo>
                <a:lnTo>
                  <a:pt x="562991" y="165150"/>
                </a:lnTo>
                <a:lnTo>
                  <a:pt x="602107" y="136296"/>
                </a:lnTo>
                <a:lnTo>
                  <a:pt x="614840" y="97791"/>
                </a:lnTo>
                <a:lnTo>
                  <a:pt x="615696" y="82613"/>
                </a:lnTo>
                <a:lnTo>
                  <a:pt x="614840" y="67478"/>
                </a:lnTo>
                <a:lnTo>
                  <a:pt x="602107" y="28943"/>
                </a:lnTo>
                <a:lnTo>
                  <a:pt x="574996" y="4317"/>
                </a:lnTo>
                <a:lnTo>
                  <a:pt x="562991" y="0"/>
                </a:lnTo>
                <a:close/>
              </a:path>
              <a:path w="615950" h="165734">
                <a:moveTo>
                  <a:pt x="52705" y="0"/>
                </a:moveTo>
                <a:lnTo>
                  <a:pt x="13589" y="28943"/>
                </a:lnTo>
                <a:lnTo>
                  <a:pt x="855" y="67478"/>
                </a:lnTo>
                <a:lnTo>
                  <a:pt x="0" y="82613"/>
                </a:lnTo>
                <a:lnTo>
                  <a:pt x="855" y="97791"/>
                </a:lnTo>
                <a:lnTo>
                  <a:pt x="13589" y="136296"/>
                </a:lnTo>
                <a:lnTo>
                  <a:pt x="52705" y="165150"/>
                </a:lnTo>
                <a:lnTo>
                  <a:pt x="54737" y="158457"/>
                </a:lnTo>
                <a:lnTo>
                  <a:pt x="45358" y="154288"/>
                </a:lnTo>
                <a:lnTo>
                  <a:pt x="37242" y="148485"/>
                </a:lnTo>
                <a:lnTo>
                  <a:pt x="17525" y="109540"/>
                </a:lnTo>
                <a:lnTo>
                  <a:pt x="15113" y="81749"/>
                </a:lnTo>
                <a:lnTo>
                  <a:pt x="15712" y="67657"/>
                </a:lnTo>
                <a:lnTo>
                  <a:pt x="30416" y="23925"/>
                </a:lnTo>
                <a:lnTo>
                  <a:pt x="54991" y="6692"/>
                </a:lnTo>
                <a:lnTo>
                  <a:pt x="5270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/>
          <p:nvPr/>
        </p:nvSpPr>
        <p:spPr>
          <a:xfrm>
            <a:off x="6575806" y="6508191"/>
            <a:ext cx="1461135" cy="239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00" spc="-5">
                <a:latin typeface="Cambria Math"/>
                <a:cs typeface="Cambria Math"/>
              </a:rPr>
              <a:t>17𝑚𝑚 </a:t>
            </a:r>
            <a:r>
              <a:rPr dirty="0" sz="1400">
                <a:latin typeface="Cambria Math"/>
                <a:cs typeface="Cambria Math"/>
              </a:rPr>
              <a:t>=</a:t>
            </a:r>
            <a:r>
              <a:rPr dirty="0" sz="1400" spc="80">
                <a:latin typeface="Cambria Math"/>
                <a:cs typeface="Cambria Math"/>
              </a:rPr>
              <a:t> </a:t>
            </a:r>
            <a:r>
              <a:rPr dirty="0" sz="1400">
                <a:latin typeface="Cambria Math"/>
                <a:cs typeface="Cambria Math"/>
              </a:rPr>
              <a:t>2.55𝑚𝑚</a:t>
            </a:r>
            <a:endParaRPr sz="1400">
              <a:latin typeface="Cambria Math"/>
              <a:cs typeface="Cambria Math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529696" y="4986654"/>
            <a:ext cx="132080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>
                <a:latin typeface="Calibri"/>
                <a:cs typeface="Calibri"/>
              </a:rPr>
              <a:t>h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0081259" y="4972811"/>
            <a:ext cx="576580" cy="0"/>
          </a:xfrm>
          <a:custGeom>
            <a:avLst/>
            <a:gdLst/>
            <a:ahLst/>
            <a:cxnLst/>
            <a:rect l="l" t="t" r="r" b="b"/>
            <a:pathLst>
              <a:path w="576579" h="0">
                <a:moveTo>
                  <a:pt x="0" y="0"/>
                </a:moveTo>
                <a:lnTo>
                  <a:pt x="576072" y="0"/>
                </a:lnTo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 txBox="1"/>
          <p:nvPr/>
        </p:nvSpPr>
        <p:spPr>
          <a:xfrm>
            <a:off x="5167629" y="1091946"/>
            <a:ext cx="5106035" cy="5130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dirty="0" sz="1600" spc="-10">
                <a:latin typeface="Calibri"/>
                <a:cs typeface="Calibri"/>
              </a:rPr>
              <a:t>Los bastoncillos </a:t>
            </a:r>
            <a:r>
              <a:rPr dirty="0" sz="1600" spc="-15">
                <a:latin typeface="Calibri"/>
                <a:cs typeface="Calibri"/>
              </a:rPr>
              <a:t>(rods) presentan </a:t>
            </a:r>
            <a:r>
              <a:rPr dirty="0" sz="1600" spc="-10">
                <a:latin typeface="Calibri"/>
                <a:cs typeface="Calibri"/>
              </a:rPr>
              <a:t>una elevada </a:t>
            </a:r>
            <a:r>
              <a:rPr dirty="0" sz="1600" spc="-5">
                <a:latin typeface="Calibri"/>
                <a:cs typeface="Calibri"/>
              </a:rPr>
              <a:t>sensibilidad a </a:t>
            </a:r>
            <a:r>
              <a:rPr dirty="0" sz="1600">
                <a:latin typeface="Calibri"/>
                <a:cs typeface="Calibri"/>
              </a:rPr>
              <a:t>la  </a:t>
            </a:r>
            <a:r>
              <a:rPr dirty="0" sz="1600" spc="-5">
                <a:latin typeface="Calibri"/>
                <a:cs typeface="Calibri"/>
              </a:rPr>
              <a:t>luz, </a:t>
            </a:r>
            <a:r>
              <a:rPr dirty="0" sz="1600" spc="-15">
                <a:latin typeface="Calibri"/>
                <a:cs typeface="Calibri"/>
              </a:rPr>
              <a:t>pero </a:t>
            </a:r>
            <a:r>
              <a:rPr dirty="0" sz="1600" spc="-5">
                <a:latin typeface="Calibri"/>
                <a:cs typeface="Calibri"/>
              </a:rPr>
              <a:t>cuando se </a:t>
            </a:r>
            <a:r>
              <a:rPr dirty="0" sz="1600" spc="-15">
                <a:latin typeface="Calibri"/>
                <a:cs typeface="Calibri"/>
              </a:rPr>
              <a:t>saturan </a:t>
            </a:r>
            <a:r>
              <a:rPr dirty="0" sz="1600" spc="-5">
                <a:latin typeface="Calibri"/>
                <a:cs typeface="Calibri"/>
              </a:rPr>
              <a:t>no </a:t>
            </a:r>
            <a:r>
              <a:rPr dirty="0" sz="1600" spc="-10">
                <a:latin typeface="Calibri"/>
                <a:cs typeface="Calibri"/>
              </a:rPr>
              <a:t>pueden detectar </a:t>
            </a:r>
            <a:r>
              <a:rPr dirty="0" sz="1600" spc="-5">
                <a:latin typeface="Calibri"/>
                <a:cs typeface="Calibri"/>
              </a:rPr>
              <a:t>los</a:t>
            </a:r>
            <a:r>
              <a:rPr dirty="0" sz="1600" spc="10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colores.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36854" y="1078737"/>
            <a:ext cx="4521835" cy="7569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386080">
              <a:lnSpc>
                <a:spcPct val="100000"/>
              </a:lnSpc>
              <a:spcBef>
                <a:spcPts val="95"/>
              </a:spcBef>
            </a:pPr>
            <a:r>
              <a:rPr dirty="0" sz="1600" spc="-10">
                <a:latin typeface="Calibri"/>
                <a:cs typeface="Calibri"/>
              </a:rPr>
              <a:t>Los conos (cones) son </a:t>
            </a:r>
            <a:r>
              <a:rPr dirty="0" sz="1600" spc="-5">
                <a:latin typeface="Calibri"/>
                <a:cs typeface="Calibri"/>
              </a:rPr>
              <a:t>similares a los </a:t>
            </a:r>
            <a:r>
              <a:rPr dirty="0" sz="1600" spc="-10">
                <a:latin typeface="Calibri"/>
                <a:cs typeface="Calibri"/>
              </a:rPr>
              <a:t>bastoncitos </a:t>
            </a:r>
            <a:r>
              <a:rPr dirty="0" sz="1600" spc="-5">
                <a:latin typeface="Calibri"/>
                <a:cs typeface="Calibri"/>
              </a:rPr>
              <a:t>y  </a:t>
            </a:r>
            <a:r>
              <a:rPr dirty="0" sz="1600" spc="-10">
                <a:latin typeface="Calibri"/>
                <a:cs typeface="Calibri"/>
              </a:rPr>
              <a:t>son </a:t>
            </a:r>
            <a:r>
              <a:rPr dirty="0" sz="1600" spc="-5">
                <a:latin typeface="Calibri"/>
                <a:cs typeface="Calibri"/>
              </a:rPr>
              <a:t>los responsables en </a:t>
            </a:r>
            <a:r>
              <a:rPr dirty="0" sz="1600" spc="-10">
                <a:latin typeface="Calibri"/>
                <a:cs typeface="Calibri"/>
              </a:rPr>
              <a:t>detectar </a:t>
            </a:r>
            <a:r>
              <a:rPr dirty="0" sz="1600" spc="-5">
                <a:latin typeface="Calibri"/>
                <a:cs typeface="Calibri"/>
              </a:rPr>
              <a:t>el </a:t>
            </a:r>
            <a:r>
              <a:rPr dirty="0" sz="1600" spc="-10">
                <a:latin typeface="Calibri"/>
                <a:cs typeface="Calibri"/>
              </a:rPr>
              <a:t>color </a:t>
            </a:r>
            <a:r>
              <a:rPr dirty="0" sz="1600" spc="-5">
                <a:latin typeface="Calibri"/>
                <a:cs typeface="Calibri"/>
              </a:rPr>
              <a:t>de</a:t>
            </a:r>
            <a:r>
              <a:rPr dirty="0" sz="1600" spc="85">
                <a:latin typeface="Calibri"/>
                <a:cs typeface="Calibri"/>
              </a:rPr>
              <a:t> </a:t>
            </a:r>
            <a:r>
              <a:rPr dirty="0" sz="1600" spc="-5">
                <a:latin typeface="Calibri"/>
                <a:cs typeface="Calibri"/>
              </a:rPr>
              <a:t>los</a:t>
            </a: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600" spc="-10">
                <a:latin typeface="Calibri"/>
                <a:cs typeface="Calibri"/>
              </a:rPr>
              <a:t>objetos. </a:t>
            </a:r>
            <a:r>
              <a:rPr dirty="0" sz="1600" spc="-5">
                <a:latin typeface="Calibri"/>
                <a:cs typeface="Calibri"/>
              </a:rPr>
              <a:t>Existen </a:t>
            </a:r>
            <a:r>
              <a:rPr dirty="0" sz="1600" spc="-10">
                <a:latin typeface="Calibri"/>
                <a:cs typeface="Calibri"/>
              </a:rPr>
              <a:t>tres </a:t>
            </a:r>
            <a:r>
              <a:rPr dirty="0" sz="1600" spc="-5">
                <a:latin typeface="Calibri"/>
                <a:cs typeface="Calibri"/>
              </a:rPr>
              <a:t>tipos, una </a:t>
            </a:r>
            <a:r>
              <a:rPr dirty="0" sz="1600" spc="-15">
                <a:latin typeface="Calibri"/>
                <a:cs typeface="Calibri"/>
              </a:rPr>
              <a:t>para </a:t>
            </a:r>
            <a:r>
              <a:rPr dirty="0" sz="1600" spc="-5">
                <a:latin typeface="Calibri"/>
                <a:cs typeface="Calibri"/>
              </a:rPr>
              <a:t>cada </a:t>
            </a:r>
            <a:r>
              <a:rPr dirty="0" sz="1600" spc="-10">
                <a:latin typeface="Calibri"/>
                <a:cs typeface="Calibri"/>
              </a:rPr>
              <a:t>color</a:t>
            </a:r>
            <a:r>
              <a:rPr dirty="0" sz="1600" spc="5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(R,G,B).</a:t>
            </a:r>
            <a:endParaRPr sz="16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97073" y="364693"/>
            <a:ext cx="5996940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pc="-5"/>
              <a:t>Elementos </a:t>
            </a:r>
            <a:r>
              <a:rPr dirty="0" spc="5"/>
              <a:t>de </a:t>
            </a:r>
            <a:r>
              <a:rPr dirty="0"/>
              <a:t>la </a:t>
            </a:r>
            <a:r>
              <a:rPr dirty="0" spc="-5"/>
              <a:t>percepción</a:t>
            </a:r>
            <a:r>
              <a:rPr dirty="0" spc="-70"/>
              <a:t> </a:t>
            </a:r>
            <a:r>
              <a:rPr dirty="0" spc="-5"/>
              <a:t>visual</a:t>
            </a:r>
          </a:p>
        </p:txBody>
      </p:sp>
      <p:sp>
        <p:nvSpPr>
          <p:cNvPr id="3" name="object 3"/>
          <p:cNvSpPr/>
          <p:nvPr/>
        </p:nvSpPr>
        <p:spPr>
          <a:xfrm>
            <a:off x="0" y="1336548"/>
            <a:ext cx="10799064" cy="31272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8335518" y="1727454"/>
            <a:ext cx="170815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5" b="1">
                <a:latin typeface="Calibri"/>
                <a:cs typeface="Calibri"/>
              </a:rPr>
              <a:t>R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534027" y="1744217"/>
            <a:ext cx="189865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5" b="1">
                <a:latin typeface="Calibri"/>
                <a:cs typeface="Calibri"/>
              </a:rPr>
              <a:t>G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454655" y="1744217"/>
            <a:ext cx="170180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5" b="1">
                <a:solidFill>
                  <a:srgbClr val="FFFFFF"/>
                </a:solidFill>
                <a:latin typeface="Calibri"/>
                <a:cs typeface="Calibri"/>
              </a:rPr>
              <a:t>B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079740" y="2351278"/>
            <a:ext cx="843280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0" b="1">
                <a:latin typeface="Calibri"/>
                <a:cs typeface="Calibri"/>
              </a:rPr>
              <a:t>0.7</a:t>
            </a:r>
            <a:r>
              <a:rPr dirty="0" sz="2000" spc="15" b="1">
                <a:latin typeface="Calibri"/>
                <a:cs typeface="Calibri"/>
              </a:rPr>
              <a:t>9</a:t>
            </a:r>
            <a:r>
              <a:rPr dirty="0" sz="2000" spc="-5" b="1">
                <a:latin typeface="Symbol"/>
                <a:cs typeface="Symbol"/>
              </a:rPr>
              <a:t></a:t>
            </a:r>
            <a:r>
              <a:rPr dirty="0" sz="2000" spc="20" b="1">
                <a:latin typeface="Calibri"/>
                <a:cs typeface="Calibri"/>
              </a:rPr>
              <a:t>m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048505" y="2351278"/>
            <a:ext cx="1546225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0" b="1">
                <a:latin typeface="Calibri"/>
                <a:cs typeface="Calibri"/>
              </a:rPr>
              <a:t>0.50 a</a:t>
            </a:r>
            <a:r>
              <a:rPr dirty="0" sz="2000" spc="-85" b="1">
                <a:latin typeface="Calibri"/>
                <a:cs typeface="Calibri"/>
              </a:rPr>
              <a:t> </a:t>
            </a:r>
            <a:r>
              <a:rPr dirty="0" sz="2000" spc="10" b="1">
                <a:latin typeface="Calibri"/>
                <a:cs typeface="Calibri"/>
              </a:rPr>
              <a:t>0.57</a:t>
            </a:r>
            <a:r>
              <a:rPr dirty="0" sz="2000" spc="10" b="1">
                <a:latin typeface="Symbol"/>
                <a:cs typeface="Symbol"/>
              </a:rPr>
              <a:t></a:t>
            </a:r>
            <a:r>
              <a:rPr dirty="0" sz="2000" spc="10" b="1">
                <a:latin typeface="Calibri"/>
                <a:cs typeface="Calibri"/>
              </a:rPr>
              <a:t>m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166620" y="2351278"/>
            <a:ext cx="843280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0" b="1">
                <a:latin typeface="Calibri"/>
                <a:cs typeface="Calibri"/>
              </a:rPr>
              <a:t>0.4</a:t>
            </a:r>
            <a:r>
              <a:rPr dirty="0" sz="2000" spc="15" b="1">
                <a:latin typeface="Calibri"/>
                <a:cs typeface="Calibri"/>
              </a:rPr>
              <a:t>3</a:t>
            </a:r>
            <a:r>
              <a:rPr dirty="0" sz="2000" spc="-5" b="1">
                <a:latin typeface="Symbol"/>
                <a:cs typeface="Symbol"/>
              </a:rPr>
              <a:t></a:t>
            </a:r>
            <a:r>
              <a:rPr dirty="0" sz="2000" spc="20" b="1">
                <a:latin typeface="Calibri"/>
                <a:cs typeface="Calibri"/>
              </a:rPr>
              <a:t>m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30274" y="4918405"/>
            <a:ext cx="8455660" cy="156972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2000" spc="5">
                <a:latin typeface="Calibri"/>
                <a:cs typeface="Calibri"/>
              </a:rPr>
              <a:t>El </a:t>
            </a:r>
            <a:r>
              <a:rPr dirty="0" sz="2000" spc="5">
                <a:solidFill>
                  <a:srgbClr val="00AF50"/>
                </a:solidFill>
                <a:latin typeface="Calibri"/>
                <a:cs typeface="Calibri"/>
              </a:rPr>
              <a:t>color </a:t>
            </a:r>
            <a:r>
              <a:rPr dirty="0" sz="2000" spc="10">
                <a:latin typeface="Calibri"/>
                <a:cs typeface="Calibri"/>
              </a:rPr>
              <a:t>de los </a:t>
            </a:r>
            <a:r>
              <a:rPr dirty="0" sz="2000">
                <a:latin typeface="Calibri"/>
                <a:cs typeface="Calibri"/>
              </a:rPr>
              <a:t>objetos </a:t>
            </a:r>
            <a:r>
              <a:rPr dirty="0" sz="2000" spc="10">
                <a:latin typeface="Calibri"/>
                <a:cs typeface="Calibri"/>
              </a:rPr>
              <a:t>es </a:t>
            </a:r>
            <a:r>
              <a:rPr dirty="0" sz="2000" spc="5">
                <a:latin typeface="Calibri"/>
                <a:cs typeface="Calibri"/>
              </a:rPr>
              <a:t>consecuencia </a:t>
            </a:r>
            <a:r>
              <a:rPr dirty="0" sz="2000" spc="10">
                <a:latin typeface="Calibri"/>
                <a:cs typeface="Calibri"/>
              </a:rPr>
              <a:t>de la </a:t>
            </a:r>
            <a:r>
              <a:rPr dirty="0" sz="2000" spc="5">
                <a:latin typeface="Calibri"/>
                <a:cs typeface="Calibri"/>
              </a:rPr>
              <a:t>energía </a:t>
            </a:r>
            <a:r>
              <a:rPr dirty="0" sz="2000" spc="10">
                <a:latin typeface="Calibri"/>
                <a:cs typeface="Calibri"/>
              </a:rPr>
              <a:t>de la luz</a:t>
            </a:r>
            <a:r>
              <a:rPr dirty="0" sz="2000" spc="-65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reflejada.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0"/>
              </a:spcBef>
            </a:pPr>
            <a:r>
              <a:rPr dirty="0" sz="2000" spc="10">
                <a:latin typeface="Calibri"/>
                <a:cs typeface="Calibri"/>
              </a:rPr>
              <a:t>La luz </a:t>
            </a:r>
            <a:r>
              <a:rPr dirty="0" sz="2000">
                <a:latin typeface="Calibri"/>
                <a:cs typeface="Calibri"/>
              </a:rPr>
              <a:t>cromática </a:t>
            </a:r>
            <a:r>
              <a:rPr dirty="0" sz="2000" spc="5">
                <a:latin typeface="Calibri"/>
                <a:cs typeface="Calibri"/>
              </a:rPr>
              <a:t>aparece </a:t>
            </a:r>
            <a:r>
              <a:rPr dirty="0" sz="2000" spc="10">
                <a:latin typeface="Calibri"/>
                <a:cs typeface="Calibri"/>
              </a:rPr>
              <a:t>en el </a:t>
            </a:r>
            <a:r>
              <a:rPr dirty="0" sz="2000" spc="5">
                <a:latin typeface="Calibri"/>
                <a:cs typeface="Calibri"/>
              </a:rPr>
              <a:t>rango </a:t>
            </a:r>
            <a:r>
              <a:rPr dirty="0" sz="2000" spc="10">
                <a:latin typeface="Calibri"/>
                <a:cs typeface="Calibri"/>
              </a:rPr>
              <a:t>de longitud de onda </a:t>
            </a:r>
            <a:r>
              <a:rPr dirty="0" sz="2000">
                <a:latin typeface="Calibri"/>
                <a:cs typeface="Calibri"/>
              </a:rPr>
              <a:t>entre </a:t>
            </a:r>
            <a:r>
              <a:rPr dirty="0" sz="2000" spc="10">
                <a:latin typeface="Calibri"/>
                <a:cs typeface="Calibri"/>
              </a:rPr>
              <a:t>0.43 a</a:t>
            </a:r>
            <a:r>
              <a:rPr dirty="0" sz="2000" spc="-85">
                <a:latin typeface="Calibri"/>
                <a:cs typeface="Calibri"/>
              </a:rPr>
              <a:t> </a:t>
            </a:r>
            <a:r>
              <a:rPr dirty="0" sz="2000" spc="15">
                <a:latin typeface="Calibri"/>
                <a:cs typeface="Calibri"/>
              </a:rPr>
              <a:t>0.89</a:t>
            </a:r>
            <a:r>
              <a:rPr dirty="0" sz="2000" spc="15">
                <a:latin typeface="Symbol"/>
                <a:cs typeface="Symbol"/>
              </a:rPr>
              <a:t></a:t>
            </a:r>
            <a:r>
              <a:rPr dirty="0" sz="2000" spc="15">
                <a:latin typeface="Calibri"/>
                <a:cs typeface="Calibri"/>
              </a:rPr>
              <a:t>m.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950">
              <a:latin typeface="Calibri"/>
              <a:cs typeface="Calibri"/>
            </a:endParaRPr>
          </a:p>
          <a:p>
            <a:pPr marL="12700" marR="5080">
              <a:lnSpc>
                <a:spcPct val="101499"/>
              </a:lnSpc>
            </a:pPr>
            <a:r>
              <a:rPr dirty="0" sz="2000" spc="10">
                <a:latin typeface="Calibri"/>
                <a:cs typeface="Calibri"/>
              </a:rPr>
              <a:t>La luz </a:t>
            </a:r>
            <a:r>
              <a:rPr dirty="0" sz="2000">
                <a:latin typeface="Calibri"/>
                <a:cs typeface="Calibri"/>
              </a:rPr>
              <a:t>desprovista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>
                <a:latin typeface="Calibri"/>
                <a:cs typeface="Calibri"/>
              </a:rPr>
              <a:t>color </a:t>
            </a:r>
            <a:r>
              <a:rPr dirty="0" sz="2000" spc="5">
                <a:latin typeface="Calibri"/>
                <a:cs typeface="Calibri"/>
              </a:rPr>
              <a:t>se </a:t>
            </a:r>
            <a:r>
              <a:rPr dirty="0" sz="2000" spc="10">
                <a:latin typeface="Calibri"/>
                <a:cs typeface="Calibri"/>
              </a:rPr>
              <a:t>le denomina </a:t>
            </a:r>
            <a:r>
              <a:rPr dirty="0" sz="2000" spc="10" b="1">
                <a:solidFill>
                  <a:srgbClr val="C00000"/>
                </a:solidFill>
                <a:latin typeface="Calibri"/>
                <a:cs typeface="Calibri"/>
              </a:rPr>
              <a:t>luz </a:t>
            </a:r>
            <a:r>
              <a:rPr dirty="0" sz="2000" spc="5" b="1">
                <a:solidFill>
                  <a:srgbClr val="C00000"/>
                </a:solidFill>
                <a:latin typeface="Calibri"/>
                <a:cs typeface="Calibri"/>
              </a:rPr>
              <a:t>monocromática </a:t>
            </a:r>
            <a:r>
              <a:rPr dirty="0" sz="2000" spc="10">
                <a:latin typeface="Calibri"/>
                <a:cs typeface="Calibri"/>
              </a:rPr>
              <a:t>y </a:t>
            </a:r>
            <a:r>
              <a:rPr dirty="0" sz="2000" spc="5">
                <a:latin typeface="Calibri"/>
                <a:cs typeface="Calibri"/>
              </a:rPr>
              <a:t>se </a:t>
            </a:r>
            <a:r>
              <a:rPr dirty="0" sz="2000" spc="10">
                <a:latin typeface="Calibri"/>
                <a:cs typeface="Calibri"/>
              </a:rPr>
              <a:t>vincula </a:t>
            </a:r>
            <a:r>
              <a:rPr dirty="0" sz="2000" spc="5">
                <a:latin typeface="Calibri"/>
                <a:cs typeface="Calibri"/>
              </a:rPr>
              <a:t>con la  intensidad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 spc="5">
                <a:latin typeface="Calibri"/>
                <a:cs typeface="Calibri"/>
              </a:rPr>
              <a:t>la </a:t>
            </a:r>
            <a:r>
              <a:rPr dirty="0" sz="2000" spc="10">
                <a:latin typeface="Calibri"/>
                <a:cs typeface="Calibri"/>
              </a:rPr>
              <a:t>misma. </a:t>
            </a:r>
            <a:r>
              <a:rPr dirty="0" sz="2000" spc="5">
                <a:latin typeface="Calibri"/>
                <a:cs typeface="Calibri"/>
              </a:rPr>
              <a:t>Los </a:t>
            </a:r>
            <a:r>
              <a:rPr dirty="0" sz="2000">
                <a:latin typeface="Calibri"/>
                <a:cs typeface="Calibri"/>
              </a:rPr>
              <a:t>colores </a:t>
            </a:r>
            <a:r>
              <a:rPr dirty="0" sz="2000" spc="10">
                <a:latin typeface="Calibri"/>
                <a:cs typeface="Calibri"/>
              </a:rPr>
              <a:t>de gris </a:t>
            </a:r>
            <a:r>
              <a:rPr dirty="0" sz="2000">
                <a:latin typeface="Calibri"/>
                <a:cs typeface="Calibri"/>
              </a:rPr>
              <a:t>van </a:t>
            </a:r>
            <a:r>
              <a:rPr dirty="0" sz="2000" spc="5">
                <a:latin typeface="Calibri"/>
                <a:cs typeface="Calibri"/>
              </a:rPr>
              <a:t>del </a:t>
            </a:r>
            <a:r>
              <a:rPr dirty="0" sz="2000">
                <a:latin typeface="Calibri"/>
                <a:cs typeface="Calibri"/>
              </a:rPr>
              <a:t>negro </a:t>
            </a:r>
            <a:r>
              <a:rPr dirty="0" sz="2000" spc="5">
                <a:latin typeface="Calibri"/>
                <a:cs typeface="Calibri"/>
              </a:rPr>
              <a:t>(0) al blanco</a:t>
            </a:r>
            <a:r>
              <a:rPr dirty="0" sz="2000" spc="-8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(255).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97073" y="364693"/>
            <a:ext cx="5996940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pc="-5"/>
              <a:t>Elementos </a:t>
            </a:r>
            <a:r>
              <a:rPr dirty="0" spc="5"/>
              <a:t>de </a:t>
            </a:r>
            <a:r>
              <a:rPr dirty="0"/>
              <a:t>la </a:t>
            </a:r>
            <a:r>
              <a:rPr dirty="0" spc="-5"/>
              <a:t>percepción</a:t>
            </a:r>
            <a:r>
              <a:rPr dirty="0" spc="-70"/>
              <a:t> </a:t>
            </a:r>
            <a:r>
              <a:rPr dirty="0" spc="-5"/>
              <a:t>visual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86764" y="1383919"/>
            <a:ext cx="9163685" cy="218694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-30">
                <a:latin typeface="Calibri"/>
                <a:cs typeface="Calibri"/>
              </a:rPr>
              <a:t>Tres </a:t>
            </a:r>
            <a:r>
              <a:rPr dirty="0" sz="2000" spc="5">
                <a:latin typeface="Calibri"/>
                <a:cs typeface="Calibri"/>
              </a:rPr>
              <a:t>cantidades básicas se usan </a:t>
            </a:r>
            <a:r>
              <a:rPr dirty="0" sz="2000">
                <a:latin typeface="Calibri"/>
                <a:cs typeface="Calibri"/>
              </a:rPr>
              <a:t>para </a:t>
            </a:r>
            <a:r>
              <a:rPr dirty="0" sz="2000" spc="5">
                <a:latin typeface="Calibri"/>
                <a:cs typeface="Calibri"/>
              </a:rPr>
              <a:t>describir la calidad </a:t>
            </a:r>
            <a:r>
              <a:rPr dirty="0" sz="2000" spc="10">
                <a:latin typeface="Calibri"/>
                <a:cs typeface="Calibri"/>
              </a:rPr>
              <a:t>de una </a:t>
            </a:r>
            <a:r>
              <a:rPr dirty="0" sz="2000">
                <a:latin typeface="Calibri"/>
                <a:cs typeface="Calibri"/>
              </a:rPr>
              <a:t>fuente </a:t>
            </a:r>
            <a:r>
              <a:rPr dirty="0" sz="2000" spc="10">
                <a:latin typeface="Calibri"/>
                <a:cs typeface="Calibri"/>
              </a:rPr>
              <a:t>de luz</a:t>
            </a:r>
            <a:r>
              <a:rPr dirty="0" sz="2000" spc="35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cromática: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00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buFont typeface="Wingdings"/>
              <a:buChar char=""/>
              <a:tabLst>
                <a:tab pos="354965" algn="l"/>
                <a:tab pos="355600" algn="l"/>
              </a:tabLst>
            </a:pPr>
            <a:r>
              <a:rPr dirty="0" sz="2000" spc="10" b="1">
                <a:solidFill>
                  <a:srgbClr val="FF0000"/>
                </a:solidFill>
                <a:latin typeface="Calibri"/>
                <a:cs typeface="Calibri"/>
              </a:rPr>
              <a:t>Radiancia</a:t>
            </a:r>
            <a:r>
              <a:rPr dirty="0" sz="2000" spc="10">
                <a:latin typeface="Calibri"/>
                <a:cs typeface="Calibri"/>
              </a:rPr>
              <a:t>: </a:t>
            </a:r>
            <a:r>
              <a:rPr dirty="0" sz="2000" spc="5">
                <a:latin typeface="Calibri"/>
                <a:cs typeface="Calibri"/>
              </a:rPr>
              <a:t>es la </a:t>
            </a:r>
            <a:r>
              <a:rPr dirty="0" sz="2000" spc="10">
                <a:latin typeface="Calibri"/>
                <a:cs typeface="Calibri"/>
              </a:rPr>
              <a:t>magnitud o </a:t>
            </a:r>
            <a:r>
              <a:rPr dirty="0" sz="2000" spc="5">
                <a:latin typeface="Calibri"/>
                <a:cs typeface="Calibri"/>
              </a:rPr>
              <a:t>cantidad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 spc="5">
                <a:latin typeface="Calibri"/>
                <a:cs typeface="Calibri"/>
              </a:rPr>
              <a:t>energía </a:t>
            </a:r>
            <a:r>
              <a:rPr dirty="0" sz="2000" spc="10">
                <a:latin typeface="Calibri"/>
                <a:cs typeface="Calibri"/>
              </a:rPr>
              <a:t>que </a:t>
            </a:r>
            <a:r>
              <a:rPr dirty="0" sz="2000" spc="5">
                <a:latin typeface="Calibri"/>
                <a:cs typeface="Calibri"/>
              </a:rPr>
              <a:t>fluye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 spc="5">
                <a:latin typeface="Calibri"/>
                <a:cs typeface="Calibri"/>
              </a:rPr>
              <a:t>la </a:t>
            </a:r>
            <a:r>
              <a:rPr dirty="0" sz="2000">
                <a:latin typeface="Calibri"/>
                <a:cs typeface="Calibri"/>
              </a:rPr>
              <a:t>fuente </a:t>
            </a:r>
            <a:r>
              <a:rPr dirty="0" sz="2000" spc="10">
                <a:latin typeface="Calibri"/>
                <a:cs typeface="Calibri"/>
              </a:rPr>
              <a:t>de luz</a:t>
            </a:r>
            <a:r>
              <a:rPr dirty="0" sz="2000" spc="-75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(W).</a:t>
            </a:r>
            <a:endParaRPr sz="200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25"/>
              </a:spcBef>
              <a:buFont typeface="Wingdings"/>
              <a:buChar char=""/>
              <a:tabLst>
                <a:tab pos="354965" algn="l"/>
                <a:tab pos="355600" algn="l"/>
              </a:tabLst>
            </a:pPr>
            <a:r>
              <a:rPr dirty="0" sz="2000" spc="10" b="1">
                <a:solidFill>
                  <a:srgbClr val="00AF50"/>
                </a:solidFill>
                <a:latin typeface="Calibri"/>
                <a:cs typeface="Calibri"/>
              </a:rPr>
              <a:t>Luminancia</a:t>
            </a:r>
            <a:r>
              <a:rPr dirty="0" sz="2000" spc="10">
                <a:latin typeface="Calibri"/>
                <a:cs typeface="Calibri"/>
              </a:rPr>
              <a:t>: es magnitud que un </a:t>
            </a:r>
            <a:r>
              <a:rPr dirty="0" sz="2000" spc="5">
                <a:latin typeface="Calibri"/>
                <a:cs typeface="Calibri"/>
              </a:rPr>
              <a:t>observador percibe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 spc="5">
                <a:latin typeface="Calibri"/>
                <a:cs typeface="Calibri"/>
              </a:rPr>
              <a:t>la fuente </a:t>
            </a:r>
            <a:r>
              <a:rPr dirty="0" sz="2000" spc="10">
                <a:latin typeface="Calibri"/>
                <a:cs typeface="Calibri"/>
              </a:rPr>
              <a:t>de luz</a:t>
            </a:r>
            <a:r>
              <a:rPr dirty="0" sz="2000" spc="-55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(lumen).</a:t>
            </a:r>
            <a:endParaRPr sz="2000">
              <a:latin typeface="Calibri"/>
              <a:cs typeface="Calibri"/>
            </a:endParaRPr>
          </a:p>
          <a:p>
            <a:pPr marL="355600" marR="52069" indent="-342900">
              <a:lnSpc>
                <a:spcPct val="101299"/>
              </a:lnSpc>
              <a:spcBef>
                <a:spcPts val="5"/>
              </a:spcBef>
              <a:buFont typeface="Wingdings"/>
              <a:buChar char=""/>
              <a:tabLst>
                <a:tab pos="354965" algn="l"/>
                <a:tab pos="355600" algn="l"/>
              </a:tabLst>
            </a:pPr>
            <a:r>
              <a:rPr dirty="0" sz="2000" spc="10" b="1">
                <a:solidFill>
                  <a:srgbClr val="001F5F"/>
                </a:solidFill>
                <a:latin typeface="Calibri"/>
                <a:cs typeface="Calibri"/>
              </a:rPr>
              <a:t>Brillo</a:t>
            </a:r>
            <a:r>
              <a:rPr dirty="0" sz="2000" spc="10">
                <a:latin typeface="Calibri"/>
                <a:cs typeface="Calibri"/>
              </a:rPr>
              <a:t>: es un </a:t>
            </a:r>
            <a:r>
              <a:rPr dirty="0" sz="2000">
                <a:latin typeface="Calibri"/>
                <a:cs typeface="Calibri"/>
              </a:rPr>
              <a:t>descriptor subjetivo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 spc="5">
                <a:latin typeface="Calibri"/>
                <a:cs typeface="Calibri"/>
              </a:rPr>
              <a:t>la percepción </a:t>
            </a:r>
            <a:r>
              <a:rPr dirty="0" sz="2000" spc="10">
                <a:latin typeface="Calibri"/>
                <a:cs typeface="Calibri"/>
              </a:rPr>
              <a:t>de luz que es </a:t>
            </a:r>
            <a:r>
              <a:rPr dirty="0" sz="2000" spc="15">
                <a:latin typeface="Calibri"/>
                <a:cs typeface="Calibri"/>
              </a:rPr>
              <a:t>muy </a:t>
            </a:r>
            <a:r>
              <a:rPr dirty="0" sz="2000" spc="5">
                <a:latin typeface="Calibri"/>
                <a:cs typeface="Calibri"/>
              </a:rPr>
              <a:t>difícil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 spc="-25">
                <a:latin typeface="Calibri"/>
                <a:cs typeface="Calibri"/>
              </a:rPr>
              <a:t>medir.  </a:t>
            </a:r>
            <a:r>
              <a:rPr dirty="0" sz="2000" spc="5">
                <a:latin typeface="Calibri"/>
                <a:cs typeface="Calibri"/>
              </a:rPr>
              <a:t>Expresa </a:t>
            </a:r>
            <a:r>
              <a:rPr dirty="0" sz="2000" spc="10">
                <a:latin typeface="Calibri"/>
                <a:cs typeface="Calibri"/>
              </a:rPr>
              <a:t>una </a:t>
            </a:r>
            <a:r>
              <a:rPr dirty="0" sz="2000" spc="5">
                <a:latin typeface="Calibri"/>
                <a:cs typeface="Calibri"/>
              </a:rPr>
              <a:t>noción </a:t>
            </a:r>
            <a:r>
              <a:rPr dirty="0" sz="2000">
                <a:latin typeface="Calibri"/>
                <a:cs typeface="Calibri"/>
              </a:rPr>
              <a:t>acromática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 spc="5">
                <a:latin typeface="Calibri"/>
                <a:cs typeface="Calibri"/>
              </a:rPr>
              <a:t>intensidad </a:t>
            </a:r>
            <a:r>
              <a:rPr dirty="0" sz="2000" spc="10">
                <a:latin typeface="Calibri"/>
                <a:cs typeface="Calibri"/>
              </a:rPr>
              <a:t>y es uno de los </a:t>
            </a:r>
            <a:r>
              <a:rPr dirty="0" sz="2000">
                <a:latin typeface="Calibri"/>
                <a:cs typeface="Calibri"/>
              </a:rPr>
              <a:t>factores </a:t>
            </a:r>
            <a:r>
              <a:rPr dirty="0" sz="2000" spc="-5">
                <a:latin typeface="Calibri"/>
                <a:cs typeface="Calibri"/>
              </a:rPr>
              <a:t>clave </a:t>
            </a:r>
            <a:r>
              <a:rPr dirty="0" sz="2000" spc="10">
                <a:latin typeface="Calibri"/>
                <a:cs typeface="Calibri"/>
              </a:rPr>
              <a:t>en </a:t>
            </a:r>
            <a:r>
              <a:rPr dirty="0" sz="2000" spc="5">
                <a:latin typeface="Calibri"/>
                <a:cs typeface="Calibri"/>
              </a:rPr>
              <a:t>la  descripción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 spc="5">
                <a:latin typeface="Calibri"/>
                <a:cs typeface="Calibri"/>
              </a:rPr>
              <a:t>la sensación </a:t>
            </a:r>
            <a:r>
              <a:rPr dirty="0" sz="2000" spc="10">
                <a:latin typeface="Calibri"/>
                <a:cs typeface="Calibri"/>
              </a:rPr>
              <a:t>de</a:t>
            </a:r>
            <a:r>
              <a:rPr dirty="0" sz="2000" spc="-20">
                <a:latin typeface="Calibri"/>
                <a:cs typeface="Calibri"/>
              </a:rPr>
              <a:t> </a:t>
            </a:r>
            <a:r>
              <a:rPr dirty="0" sz="2000" spc="-35">
                <a:latin typeface="Calibri"/>
                <a:cs typeface="Calibri"/>
              </a:rPr>
              <a:t>color.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935736" y="4185016"/>
            <a:ext cx="4123563" cy="176190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3887723" y="3895344"/>
            <a:ext cx="6582156" cy="55321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5369705" y="4551531"/>
            <a:ext cx="2084831" cy="208984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7676388" y="4492752"/>
            <a:ext cx="2676144" cy="210594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97073" y="364693"/>
            <a:ext cx="5996940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pc="-5"/>
              <a:t>Elementos </a:t>
            </a:r>
            <a:r>
              <a:rPr dirty="0" spc="5"/>
              <a:t>de </a:t>
            </a:r>
            <a:r>
              <a:rPr dirty="0"/>
              <a:t>la </a:t>
            </a:r>
            <a:r>
              <a:rPr dirty="0" spc="-5"/>
              <a:t>percepción</a:t>
            </a:r>
            <a:r>
              <a:rPr dirty="0" spc="-70"/>
              <a:t> </a:t>
            </a:r>
            <a:r>
              <a:rPr dirty="0" spc="-5"/>
              <a:t>visual</a:t>
            </a:r>
          </a:p>
        </p:txBody>
      </p:sp>
      <p:sp>
        <p:nvSpPr>
          <p:cNvPr id="3" name="object 3"/>
          <p:cNvSpPr/>
          <p:nvPr/>
        </p:nvSpPr>
        <p:spPr>
          <a:xfrm>
            <a:off x="1247374" y="1362084"/>
            <a:ext cx="3542557" cy="2381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5119242" y="1960245"/>
            <a:ext cx="4508500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5">
                <a:latin typeface="Calibri"/>
                <a:cs typeface="Calibri"/>
              </a:rPr>
              <a:t>Forma básica </a:t>
            </a:r>
            <a:r>
              <a:rPr dirty="0" sz="2000" spc="10">
                <a:latin typeface="Calibri"/>
                <a:cs typeface="Calibri"/>
              </a:rPr>
              <a:t>de almacenar una imagen</a:t>
            </a:r>
            <a:r>
              <a:rPr dirty="0" sz="2000" spc="-60">
                <a:latin typeface="Calibri"/>
                <a:cs typeface="Calibri"/>
              </a:rPr>
              <a:t> </a:t>
            </a:r>
            <a:r>
              <a:rPr dirty="0" sz="2000" spc="15">
                <a:latin typeface="Calibri"/>
                <a:cs typeface="Calibri"/>
              </a:rPr>
              <a:t>2D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172711" y="2878836"/>
            <a:ext cx="6284976" cy="395173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1374394" y="5777280"/>
            <a:ext cx="4824730" cy="6426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1000"/>
              </a:lnSpc>
              <a:spcBef>
                <a:spcPts val="100"/>
              </a:spcBef>
            </a:pPr>
            <a:r>
              <a:rPr dirty="0" sz="2000" spc="5">
                <a:latin typeface="Calibri"/>
                <a:cs typeface="Calibri"/>
              </a:rPr>
              <a:t>Forma básica </a:t>
            </a:r>
            <a:r>
              <a:rPr dirty="0" sz="2000" spc="10">
                <a:latin typeface="Calibri"/>
                <a:cs typeface="Calibri"/>
              </a:rPr>
              <a:t>de almacenar una imagen </a:t>
            </a:r>
            <a:r>
              <a:rPr dirty="0" sz="2000" spc="15">
                <a:latin typeface="Calibri"/>
                <a:cs typeface="Calibri"/>
              </a:rPr>
              <a:t>3D</a:t>
            </a:r>
            <a:r>
              <a:rPr dirty="0" sz="2000" spc="-95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de  </a:t>
            </a:r>
            <a:r>
              <a:rPr dirty="0" sz="2000">
                <a:latin typeface="Calibri"/>
                <a:cs typeface="Calibri"/>
              </a:rPr>
              <a:t>objetos.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42772" y="272796"/>
            <a:ext cx="777240" cy="77876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886155" y="1037336"/>
            <a:ext cx="9111615" cy="2875915"/>
          </a:xfrm>
          <a:prstGeom prst="rect">
            <a:avLst/>
          </a:prstGeom>
        </p:spPr>
        <p:txBody>
          <a:bodyPr wrap="square" lIns="0" tIns="163830" rIns="0" bIns="0" rtlCol="0" vert="horz">
            <a:spAutoFit/>
          </a:bodyPr>
          <a:lstStyle/>
          <a:p>
            <a:pPr marL="372110" indent="-360045">
              <a:lnSpc>
                <a:spcPct val="100000"/>
              </a:lnSpc>
              <a:spcBef>
                <a:spcPts val="1290"/>
              </a:spcBef>
              <a:buClr>
                <a:srgbClr val="FF0000"/>
              </a:buClr>
              <a:buFont typeface="Arial"/>
              <a:buChar char="•"/>
              <a:tabLst>
                <a:tab pos="372110" algn="l"/>
                <a:tab pos="372745" algn="l"/>
              </a:tabLst>
            </a:pPr>
            <a:r>
              <a:rPr dirty="0" sz="2950" spc="-10">
                <a:latin typeface="Calibri"/>
                <a:cs typeface="Calibri"/>
              </a:rPr>
              <a:t>Aspectos</a:t>
            </a:r>
            <a:r>
              <a:rPr dirty="0" sz="2950" spc="-25">
                <a:latin typeface="Calibri"/>
                <a:cs typeface="Calibri"/>
              </a:rPr>
              <a:t> </a:t>
            </a:r>
            <a:r>
              <a:rPr dirty="0" sz="2950" spc="-15">
                <a:latin typeface="Calibri"/>
                <a:cs typeface="Calibri"/>
              </a:rPr>
              <a:t>introductorios.</a:t>
            </a:r>
            <a:endParaRPr sz="2950">
              <a:latin typeface="Calibri"/>
              <a:cs typeface="Calibri"/>
            </a:endParaRPr>
          </a:p>
          <a:p>
            <a:pPr marL="372110" indent="-360045">
              <a:lnSpc>
                <a:spcPct val="100000"/>
              </a:lnSpc>
              <a:spcBef>
                <a:spcPts val="1185"/>
              </a:spcBef>
              <a:buClr>
                <a:srgbClr val="FF0000"/>
              </a:buClr>
              <a:buFont typeface="Arial"/>
              <a:buChar char="•"/>
              <a:tabLst>
                <a:tab pos="372110" algn="l"/>
                <a:tab pos="372745" algn="l"/>
              </a:tabLst>
            </a:pPr>
            <a:r>
              <a:rPr dirty="0" sz="2950" spc="-15">
                <a:latin typeface="Calibri"/>
                <a:cs typeface="Calibri"/>
              </a:rPr>
              <a:t>Elementos </a:t>
            </a:r>
            <a:r>
              <a:rPr dirty="0" sz="2950" spc="-10">
                <a:latin typeface="Calibri"/>
                <a:cs typeface="Calibri"/>
              </a:rPr>
              <a:t>de la </a:t>
            </a:r>
            <a:r>
              <a:rPr dirty="0" sz="2950" spc="-15">
                <a:latin typeface="Calibri"/>
                <a:cs typeface="Calibri"/>
              </a:rPr>
              <a:t>percepción</a:t>
            </a:r>
            <a:r>
              <a:rPr dirty="0" sz="2950" spc="20">
                <a:latin typeface="Calibri"/>
                <a:cs typeface="Calibri"/>
              </a:rPr>
              <a:t> </a:t>
            </a:r>
            <a:r>
              <a:rPr dirty="0" sz="2950" spc="-10">
                <a:latin typeface="Calibri"/>
                <a:cs typeface="Calibri"/>
              </a:rPr>
              <a:t>visual.</a:t>
            </a:r>
            <a:endParaRPr sz="2950">
              <a:latin typeface="Calibri"/>
              <a:cs typeface="Calibri"/>
            </a:endParaRPr>
          </a:p>
          <a:p>
            <a:pPr marL="372110" indent="-360045">
              <a:lnSpc>
                <a:spcPct val="100000"/>
              </a:lnSpc>
              <a:spcBef>
                <a:spcPts val="1190"/>
              </a:spcBef>
              <a:buClr>
                <a:srgbClr val="FF0000"/>
              </a:buClr>
              <a:buFont typeface="Arial"/>
              <a:buChar char="•"/>
              <a:tabLst>
                <a:tab pos="372110" algn="l"/>
                <a:tab pos="372745" algn="l"/>
              </a:tabLst>
            </a:pPr>
            <a:r>
              <a:rPr dirty="0" sz="2950" spc="-15">
                <a:latin typeface="Calibri"/>
                <a:cs typeface="Calibri"/>
              </a:rPr>
              <a:t>Relaciones básicas </a:t>
            </a:r>
            <a:r>
              <a:rPr dirty="0" sz="2950" spc="-5">
                <a:latin typeface="Calibri"/>
                <a:cs typeface="Calibri"/>
              </a:rPr>
              <a:t>y </a:t>
            </a:r>
            <a:r>
              <a:rPr dirty="0" sz="2950" spc="-15">
                <a:latin typeface="Calibri"/>
                <a:cs typeface="Calibri"/>
              </a:rPr>
              <a:t>distancia </a:t>
            </a:r>
            <a:r>
              <a:rPr dirty="0" sz="2950" spc="-20">
                <a:latin typeface="Calibri"/>
                <a:cs typeface="Calibri"/>
              </a:rPr>
              <a:t>entre</a:t>
            </a:r>
            <a:r>
              <a:rPr dirty="0" sz="2950" spc="55">
                <a:latin typeface="Calibri"/>
                <a:cs typeface="Calibri"/>
              </a:rPr>
              <a:t> </a:t>
            </a:r>
            <a:r>
              <a:rPr dirty="0" sz="2950" spc="-20">
                <a:latin typeface="Calibri"/>
                <a:cs typeface="Calibri"/>
              </a:rPr>
              <a:t>píxeles</a:t>
            </a:r>
            <a:endParaRPr sz="2950">
              <a:latin typeface="Calibri"/>
              <a:cs typeface="Calibri"/>
            </a:endParaRPr>
          </a:p>
          <a:p>
            <a:pPr marL="372110" marR="5080" indent="-360045">
              <a:lnSpc>
                <a:spcPts val="3529"/>
              </a:lnSpc>
              <a:spcBef>
                <a:spcPts val="1315"/>
              </a:spcBef>
              <a:buClr>
                <a:srgbClr val="FF0000"/>
              </a:buClr>
              <a:buFont typeface="Arial"/>
              <a:buChar char="•"/>
              <a:tabLst>
                <a:tab pos="372110" algn="l"/>
                <a:tab pos="372745" algn="l"/>
                <a:tab pos="2120265" algn="l"/>
                <a:tab pos="2641600" algn="l"/>
                <a:tab pos="3862704" algn="l"/>
                <a:tab pos="4170045" algn="l"/>
                <a:tab pos="5601970" algn="l"/>
                <a:tab pos="6419850" algn="l"/>
                <a:tab pos="6830059" algn="l"/>
              </a:tabLst>
            </a:pPr>
            <a:r>
              <a:rPr dirty="0" sz="2950" spc="-10">
                <a:latin typeface="Calibri"/>
                <a:cs typeface="Calibri"/>
              </a:rPr>
              <a:t>Comandos	de	Matlab	</a:t>
            </a:r>
            <a:r>
              <a:rPr dirty="0" sz="2950" spc="-5">
                <a:latin typeface="Calibri"/>
                <a:cs typeface="Calibri"/>
              </a:rPr>
              <a:t>y	</a:t>
            </a:r>
            <a:r>
              <a:rPr dirty="0" sz="2950" spc="-10">
                <a:latin typeface="Calibri"/>
                <a:cs typeface="Calibri"/>
              </a:rPr>
              <a:t>Simulink	</a:t>
            </a:r>
            <a:r>
              <a:rPr dirty="0" sz="2950" spc="-20">
                <a:latin typeface="Calibri"/>
                <a:cs typeface="Calibri"/>
              </a:rPr>
              <a:t>para	</a:t>
            </a:r>
            <a:r>
              <a:rPr dirty="0" sz="2950" spc="-5">
                <a:latin typeface="Calibri"/>
                <a:cs typeface="Calibri"/>
              </a:rPr>
              <a:t>el	</a:t>
            </a:r>
            <a:r>
              <a:rPr dirty="0" sz="2950" spc="-20">
                <a:latin typeface="Calibri"/>
                <a:cs typeface="Calibri"/>
              </a:rPr>
              <a:t>procesamiento  </a:t>
            </a:r>
            <a:r>
              <a:rPr dirty="0" sz="2950" spc="-15">
                <a:latin typeface="Calibri"/>
                <a:cs typeface="Calibri"/>
              </a:rPr>
              <a:t>digital </a:t>
            </a:r>
            <a:r>
              <a:rPr dirty="0" sz="2950" spc="-10">
                <a:latin typeface="Calibri"/>
                <a:cs typeface="Calibri"/>
              </a:rPr>
              <a:t>de</a:t>
            </a:r>
            <a:r>
              <a:rPr dirty="0" sz="2950" spc="30">
                <a:latin typeface="Calibri"/>
                <a:cs typeface="Calibri"/>
              </a:rPr>
              <a:t> </a:t>
            </a:r>
            <a:r>
              <a:rPr dirty="0" sz="2950" spc="-10">
                <a:latin typeface="Calibri"/>
                <a:cs typeface="Calibri"/>
              </a:rPr>
              <a:t>imágenes.</a:t>
            </a:r>
            <a:endParaRPr sz="29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774951" y="354838"/>
            <a:ext cx="1459230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pc="-280"/>
              <a:t>T</a:t>
            </a:r>
            <a:r>
              <a:rPr dirty="0"/>
              <a:t>emar</a:t>
            </a:r>
            <a:r>
              <a:rPr dirty="0" spc="5"/>
              <a:t>i</a:t>
            </a:r>
            <a:r>
              <a:rPr dirty="0" spc="5"/>
              <a:t>o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97073" y="364693"/>
            <a:ext cx="5996940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pc="-5"/>
              <a:t>Elementos </a:t>
            </a:r>
            <a:r>
              <a:rPr dirty="0" spc="5"/>
              <a:t>de </a:t>
            </a:r>
            <a:r>
              <a:rPr dirty="0"/>
              <a:t>la </a:t>
            </a:r>
            <a:r>
              <a:rPr dirty="0" spc="-5"/>
              <a:t>percepción</a:t>
            </a:r>
            <a:r>
              <a:rPr dirty="0" spc="-70"/>
              <a:t> </a:t>
            </a:r>
            <a:r>
              <a:rPr dirty="0" spc="-5"/>
              <a:t>visual</a:t>
            </a:r>
          </a:p>
        </p:txBody>
      </p:sp>
      <p:sp>
        <p:nvSpPr>
          <p:cNvPr id="3" name="object 3"/>
          <p:cNvSpPr/>
          <p:nvPr/>
        </p:nvSpPr>
        <p:spPr>
          <a:xfrm>
            <a:off x="624121" y="2280723"/>
            <a:ext cx="4423860" cy="40001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942238" y="1311910"/>
            <a:ext cx="3528060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5">
                <a:latin typeface="Calibri"/>
                <a:cs typeface="Calibri"/>
              </a:rPr>
              <a:t>Generación </a:t>
            </a:r>
            <a:r>
              <a:rPr dirty="0" sz="2000" spc="10">
                <a:latin typeface="Calibri"/>
                <a:cs typeface="Calibri"/>
              </a:rPr>
              <a:t>de una imagen</a:t>
            </a:r>
            <a:r>
              <a:rPr dirty="0" sz="2000" spc="-8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digital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70305" y="1992883"/>
            <a:ext cx="1323975" cy="23939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400">
                <a:latin typeface="Calibri"/>
                <a:cs typeface="Calibri"/>
              </a:rPr>
              <a:t>a) </a:t>
            </a:r>
            <a:r>
              <a:rPr dirty="0" sz="1400" spc="-5">
                <a:latin typeface="Calibri"/>
                <a:cs typeface="Calibri"/>
              </a:rPr>
              <a:t>Imagen</a:t>
            </a:r>
            <a:r>
              <a:rPr dirty="0" sz="1400" spc="-80">
                <a:latin typeface="Calibri"/>
                <a:cs typeface="Calibri"/>
              </a:rPr>
              <a:t> </a:t>
            </a:r>
            <a:r>
              <a:rPr dirty="0" sz="1400">
                <a:latin typeface="Calibri"/>
                <a:cs typeface="Calibri"/>
              </a:rPr>
              <a:t>original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263010" y="1983486"/>
            <a:ext cx="1398905" cy="23939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400" spc="-5">
                <a:latin typeface="Calibri"/>
                <a:cs typeface="Calibri"/>
              </a:rPr>
              <a:t>b) Línea</a:t>
            </a:r>
            <a:r>
              <a:rPr dirty="0" sz="1400" spc="-45">
                <a:latin typeface="Calibri"/>
                <a:cs typeface="Calibri"/>
              </a:rPr>
              <a:t> </a:t>
            </a:r>
            <a:r>
              <a:rPr dirty="0" sz="1400" spc="-5">
                <a:latin typeface="Calibri"/>
                <a:cs typeface="Calibri"/>
              </a:rPr>
              <a:t>escaneada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70305" y="6357620"/>
            <a:ext cx="1960245" cy="240029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400" spc="-5">
                <a:latin typeface="Calibri"/>
                <a:cs typeface="Calibri"/>
              </a:rPr>
              <a:t>c) Muestreo </a:t>
            </a:r>
            <a:r>
              <a:rPr dirty="0" sz="1400">
                <a:latin typeface="Calibri"/>
                <a:cs typeface="Calibri"/>
              </a:rPr>
              <a:t>y</a:t>
            </a:r>
            <a:r>
              <a:rPr dirty="0" sz="1400" spc="-75">
                <a:latin typeface="Calibri"/>
                <a:cs typeface="Calibri"/>
              </a:rPr>
              <a:t> </a:t>
            </a:r>
            <a:r>
              <a:rPr dirty="0" sz="1400" spc="-5">
                <a:latin typeface="Calibri"/>
                <a:cs typeface="Calibri"/>
              </a:rPr>
              <a:t>cuantización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126485" y="6357620"/>
            <a:ext cx="1884045" cy="240029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400" spc="-5">
                <a:latin typeface="Calibri"/>
                <a:cs typeface="Calibri"/>
              </a:rPr>
              <a:t>d) Línea escaneada</a:t>
            </a:r>
            <a:r>
              <a:rPr dirty="0" sz="1400" spc="-20">
                <a:latin typeface="Calibri"/>
                <a:cs typeface="Calibri"/>
              </a:rPr>
              <a:t> </a:t>
            </a:r>
            <a:r>
              <a:rPr dirty="0" sz="1400" spc="-5">
                <a:latin typeface="Calibri"/>
                <a:cs typeface="Calibri"/>
              </a:rPr>
              <a:t>digital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6000127" y="2286204"/>
            <a:ext cx="4103832" cy="235569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/>
          <p:nvPr/>
        </p:nvSpPr>
        <p:spPr>
          <a:xfrm>
            <a:off x="6107938" y="4773548"/>
            <a:ext cx="1505585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>
                <a:latin typeface="Calibri"/>
                <a:cs typeface="Calibri"/>
              </a:rPr>
              <a:t>a) Imagen</a:t>
            </a:r>
            <a:r>
              <a:rPr dirty="0" sz="1600" spc="-65">
                <a:latin typeface="Calibri"/>
                <a:cs typeface="Calibri"/>
              </a:rPr>
              <a:t> </a:t>
            </a:r>
            <a:r>
              <a:rPr dirty="0" sz="1600" spc="-5">
                <a:latin typeface="Calibri"/>
                <a:cs typeface="Calibri"/>
              </a:rPr>
              <a:t>original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267445" y="4773548"/>
            <a:ext cx="1851025" cy="7569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96850" marR="5080" indent="-184785">
              <a:lnSpc>
                <a:spcPct val="100000"/>
              </a:lnSpc>
              <a:spcBef>
                <a:spcPts val="95"/>
              </a:spcBef>
            </a:pPr>
            <a:r>
              <a:rPr dirty="0" sz="1600" spc="-5">
                <a:latin typeface="Calibri"/>
                <a:cs typeface="Calibri"/>
              </a:rPr>
              <a:t>b) </a:t>
            </a:r>
            <a:r>
              <a:rPr dirty="0" sz="1600" spc="-10">
                <a:latin typeface="Calibri"/>
                <a:cs typeface="Calibri"/>
              </a:rPr>
              <a:t>Resultado </a:t>
            </a:r>
            <a:r>
              <a:rPr dirty="0" sz="1600" spc="-5">
                <a:latin typeface="Calibri"/>
                <a:cs typeface="Calibri"/>
              </a:rPr>
              <a:t>de </a:t>
            </a:r>
            <a:r>
              <a:rPr dirty="0" sz="1600" spc="-10">
                <a:latin typeface="Calibri"/>
                <a:cs typeface="Calibri"/>
              </a:rPr>
              <a:t>una  </a:t>
            </a:r>
            <a:r>
              <a:rPr dirty="0" sz="1600" spc="-5">
                <a:latin typeface="Calibri"/>
                <a:cs typeface="Calibri"/>
              </a:rPr>
              <a:t>Imagen</a:t>
            </a:r>
            <a:r>
              <a:rPr dirty="0" sz="1600" spc="-75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muestreada  </a:t>
            </a:r>
            <a:r>
              <a:rPr dirty="0" sz="1600" spc="-5">
                <a:latin typeface="Calibri"/>
                <a:cs typeface="Calibri"/>
              </a:rPr>
              <a:t>y </a:t>
            </a:r>
            <a:r>
              <a:rPr dirty="0" sz="1600" spc="-10">
                <a:latin typeface="Calibri"/>
                <a:cs typeface="Calibri"/>
              </a:rPr>
              <a:t>cuantizada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5471921" y="1800605"/>
            <a:ext cx="0" cy="4844415"/>
          </a:xfrm>
          <a:custGeom>
            <a:avLst/>
            <a:gdLst/>
            <a:ahLst/>
            <a:cxnLst/>
            <a:rect l="l" t="t" r="r" b="b"/>
            <a:pathLst>
              <a:path w="0" h="4844415">
                <a:moveTo>
                  <a:pt x="0" y="0"/>
                </a:moveTo>
                <a:lnTo>
                  <a:pt x="0" y="4844275"/>
                </a:lnTo>
              </a:path>
            </a:pathLst>
          </a:custGeom>
          <a:ln w="28956">
            <a:solidFill>
              <a:srgbClr val="FF0000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58136" y="3603117"/>
            <a:ext cx="7081520" cy="117792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2853690" marR="5080" indent="-2841625">
              <a:lnSpc>
                <a:spcPct val="100800"/>
              </a:lnSpc>
              <a:spcBef>
                <a:spcPts val="90"/>
              </a:spcBef>
            </a:pPr>
            <a:r>
              <a:rPr dirty="0" sz="3750" b="1">
                <a:solidFill>
                  <a:srgbClr val="404040"/>
                </a:solidFill>
                <a:latin typeface="Calibri"/>
                <a:cs typeface="Calibri"/>
              </a:rPr>
              <a:t>Relaciones </a:t>
            </a:r>
            <a:r>
              <a:rPr dirty="0" sz="3750" spc="5" b="1">
                <a:solidFill>
                  <a:srgbClr val="404040"/>
                </a:solidFill>
                <a:latin typeface="Calibri"/>
                <a:cs typeface="Calibri"/>
              </a:rPr>
              <a:t>básicas </a:t>
            </a:r>
            <a:r>
              <a:rPr dirty="0" sz="3750" spc="10" b="1">
                <a:solidFill>
                  <a:srgbClr val="404040"/>
                </a:solidFill>
                <a:latin typeface="Calibri"/>
                <a:cs typeface="Calibri"/>
              </a:rPr>
              <a:t>y </a:t>
            </a:r>
            <a:r>
              <a:rPr dirty="0" sz="3750" b="1">
                <a:solidFill>
                  <a:srgbClr val="404040"/>
                </a:solidFill>
                <a:latin typeface="Calibri"/>
                <a:cs typeface="Calibri"/>
              </a:rPr>
              <a:t>distancia </a:t>
            </a:r>
            <a:r>
              <a:rPr dirty="0" sz="3750" spc="-10" b="1">
                <a:solidFill>
                  <a:srgbClr val="404040"/>
                </a:solidFill>
                <a:latin typeface="Calibri"/>
                <a:cs typeface="Calibri"/>
              </a:rPr>
              <a:t>entre  </a:t>
            </a:r>
            <a:r>
              <a:rPr dirty="0" sz="3750" spc="-5" b="1">
                <a:solidFill>
                  <a:srgbClr val="404040"/>
                </a:solidFill>
                <a:latin typeface="Calibri"/>
                <a:cs typeface="Calibri"/>
              </a:rPr>
              <a:t>píxeles</a:t>
            </a:r>
            <a:endParaRPr sz="375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103365" y="2084323"/>
            <a:ext cx="241935" cy="53784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3350" spc="5" b="1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33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71777" y="364693"/>
            <a:ext cx="8451215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pc="-10"/>
              <a:t>Sistema </a:t>
            </a:r>
            <a:r>
              <a:rPr dirty="0"/>
              <a:t>de visión </a:t>
            </a:r>
            <a:r>
              <a:rPr dirty="0" spc="5"/>
              <a:t>y </a:t>
            </a:r>
            <a:r>
              <a:rPr dirty="0" spc="-5"/>
              <a:t>procesamiento </a:t>
            </a:r>
            <a:r>
              <a:rPr dirty="0" spc="5"/>
              <a:t>de</a:t>
            </a:r>
            <a:r>
              <a:rPr dirty="0" spc="-70"/>
              <a:t> </a:t>
            </a:r>
            <a:r>
              <a:rPr dirty="0" spc="-5"/>
              <a:t>imágenes</a:t>
            </a:r>
          </a:p>
        </p:txBody>
      </p:sp>
      <p:sp>
        <p:nvSpPr>
          <p:cNvPr id="3" name="object 3"/>
          <p:cNvSpPr/>
          <p:nvPr/>
        </p:nvSpPr>
        <p:spPr>
          <a:xfrm>
            <a:off x="4431782" y="3387852"/>
            <a:ext cx="6152397" cy="350444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2735579" y="1239012"/>
            <a:ext cx="1583436" cy="1584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935736" y="1239012"/>
            <a:ext cx="1589532" cy="159105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6897623" y="1232916"/>
            <a:ext cx="3038855" cy="159715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4607052" y="1239012"/>
            <a:ext cx="2016252" cy="158343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8000238" y="2827781"/>
            <a:ext cx="800735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>
                <a:latin typeface="Calibri"/>
                <a:cs typeface="Calibri"/>
              </a:rPr>
              <a:t>Alto</a:t>
            </a:r>
            <a:r>
              <a:rPr dirty="0" sz="1600" spc="-6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nivel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36472" y="2828924"/>
            <a:ext cx="5412105" cy="162433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304165">
              <a:lnSpc>
                <a:spcPct val="100000"/>
              </a:lnSpc>
              <a:spcBef>
                <a:spcPts val="95"/>
              </a:spcBef>
              <a:tabLst>
                <a:tab pos="2350770" algn="l"/>
                <a:tab pos="4223385" algn="l"/>
              </a:tabLst>
            </a:pPr>
            <a:r>
              <a:rPr dirty="0" sz="1600" spc="-5">
                <a:latin typeface="Calibri"/>
                <a:cs typeface="Calibri"/>
              </a:rPr>
              <a:t>Imagen</a:t>
            </a:r>
            <a:r>
              <a:rPr dirty="0" sz="1600" spc="-10">
                <a:latin typeface="Calibri"/>
                <a:cs typeface="Calibri"/>
              </a:rPr>
              <a:t> </a:t>
            </a:r>
            <a:r>
              <a:rPr dirty="0" sz="1600" spc="-5">
                <a:latin typeface="Calibri"/>
                <a:cs typeface="Calibri"/>
              </a:rPr>
              <a:t>original	Bajo</a:t>
            </a:r>
            <a:r>
              <a:rPr dirty="0" sz="1600" spc="3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nivel	</a:t>
            </a:r>
            <a:r>
              <a:rPr dirty="0" sz="1600" spc="-5">
                <a:latin typeface="Calibri"/>
                <a:cs typeface="Calibri"/>
              </a:rPr>
              <a:t>Mediano</a:t>
            </a:r>
            <a:r>
              <a:rPr dirty="0" sz="1600" spc="-45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nivel</a:t>
            </a:r>
            <a:endParaRPr sz="16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650">
              <a:latin typeface="Calibri"/>
              <a:cs typeface="Calibri"/>
            </a:endParaRPr>
          </a:p>
          <a:p>
            <a:pPr marL="12700" marR="1064260">
              <a:lnSpc>
                <a:spcPct val="100000"/>
              </a:lnSpc>
            </a:pPr>
            <a:r>
              <a:rPr dirty="0" sz="1800">
                <a:latin typeface="Calibri"/>
                <a:cs typeface="Calibri"/>
              </a:rPr>
              <a:t>Una </a:t>
            </a:r>
            <a:r>
              <a:rPr dirty="0" sz="1800" spc="-5">
                <a:latin typeface="Calibri"/>
                <a:cs typeface="Calibri"/>
              </a:rPr>
              <a:t>imagen </a:t>
            </a:r>
            <a:r>
              <a:rPr dirty="0" sz="1800">
                <a:latin typeface="Calibri"/>
                <a:cs typeface="Calibri"/>
              </a:rPr>
              <a:t>en </a:t>
            </a:r>
            <a:r>
              <a:rPr dirty="0" sz="1800" spc="-10">
                <a:latin typeface="Calibri"/>
                <a:cs typeface="Calibri"/>
              </a:rPr>
              <a:t>procesamiento </a:t>
            </a:r>
            <a:r>
              <a:rPr dirty="0" sz="1800" spc="-5">
                <a:latin typeface="Calibri"/>
                <a:cs typeface="Calibri"/>
              </a:rPr>
              <a:t>de bajo nivel  son aquellos </a:t>
            </a:r>
            <a:r>
              <a:rPr dirty="0" sz="1800" spc="-10">
                <a:latin typeface="Calibri"/>
                <a:cs typeface="Calibri"/>
              </a:rPr>
              <a:t>procesos </a:t>
            </a:r>
            <a:r>
              <a:rPr dirty="0" sz="1800" spc="-5">
                <a:latin typeface="Calibri"/>
                <a:cs typeface="Calibri"/>
              </a:rPr>
              <a:t>que </a:t>
            </a:r>
            <a:r>
              <a:rPr dirty="0" sz="1800">
                <a:latin typeface="Calibri"/>
                <a:cs typeface="Calibri"/>
              </a:rPr>
              <a:t>se </a:t>
            </a:r>
            <a:r>
              <a:rPr dirty="0" sz="1800" spc="-5">
                <a:latin typeface="Calibri"/>
                <a:cs typeface="Calibri"/>
              </a:rPr>
              <a:t>vinculan </a:t>
            </a:r>
            <a:r>
              <a:rPr dirty="0" sz="1800" spc="-10">
                <a:latin typeface="Calibri"/>
                <a:cs typeface="Calibri"/>
              </a:rPr>
              <a:t>con  suavizado, umbralización, </a:t>
            </a:r>
            <a:r>
              <a:rPr dirty="0" sz="1800" spc="-5">
                <a:latin typeface="Calibri"/>
                <a:cs typeface="Calibri"/>
              </a:rPr>
              <a:t>eliminación de ruido  </a:t>
            </a:r>
            <a:r>
              <a:rPr dirty="0" sz="1800" spc="-10">
                <a:latin typeface="Calibri"/>
                <a:cs typeface="Calibri"/>
              </a:rPr>
              <a:t>definición </a:t>
            </a:r>
            <a:r>
              <a:rPr dirty="0" sz="1800" spc="-5">
                <a:latin typeface="Calibri"/>
                <a:cs typeface="Calibri"/>
              </a:rPr>
              <a:t>de</a:t>
            </a:r>
            <a:r>
              <a:rPr dirty="0" sz="1800" spc="40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bordes,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36472" y="4701921"/>
            <a:ext cx="4823460" cy="16719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1800" spc="-5">
                <a:latin typeface="Calibri"/>
                <a:cs typeface="Calibri"/>
              </a:rPr>
              <a:t>En </a:t>
            </a:r>
            <a:r>
              <a:rPr dirty="0" sz="1800">
                <a:latin typeface="Calibri"/>
                <a:cs typeface="Calibri"/>
              </a:rPr>
              <a:t>el </a:t>
            </a:r>
            <a:r>
              <a:rPr dirty="0" sz="1800" spc="-5">
                <a:latin typeface="Calibri"/>
                <a:cs typeface="Calibri"/>
              </a:rPr>
              <a:t>nivel </a:t>
            </a:r>
            <a:r>
              <a:rPr dirty="0" sz="1800" spc="-10">
                <a:latin typeface="Calibri"/>
                <a:cs typeface="Calibri"/>
              </a:rPr>
              <a:t>medio, </a:t>
            </a:r>
            <a:r>
              <a:rPr dirty="0" sz="1800" spc="-5">
                <a:latin typeface="Calibri"/>
                <a:cs typeface="Calibri"/>
              </a:rPr>
              <a:t>se tienen los </a:t>
            </a:r>
            <a:r>
              <a:rPr dirty="0" sz="1800" spc="-10">
                <a:latin typeface="Calibri"/>
                <a:cs typeface="Calibri"/>
              </a:rPr>
              <a:t>procesos </a:t>
            </a:r>
            <a:r>
              <a:rPr dirty="0" sz="1800" spc="-5">
                <a:latin typeface="Calibri"/>
                <a:cs typeface="Calibri"/>
              </a:rPr>
              <a:t>tales </a:t>
            </a:r>
            <a:r>
              <a:rPr dirty="0" sz="1800" spc="-10">
                <a:latin typeface="Calibri"/>
                <a:cs typeface="Calibri"/>
              </a:rPr>
              <a:t>como  definición </a:t>
            </a:r>
            <a:r>
              <a:rPr dirty="0" sz="1800" spc="-5">
                <a:latin typeface="Calibri"/>
                <a:cs typeface="Calibri"/>
              </a:rPr>
              <a:t>de </a:t>
            </a:r>
            <a:r>
              <a:rPr dirty="0" sz="1800" spc="-10">
                <a:latin typeface="Calibri"/>
                <a:cs typeface="Calibri"/>
              </a:rPr>
              <a:t>límites </a:t>
            </a:r>
            <a:r>
              <a:rPr dirty="0" sz="1800">
                <a:latin typeface="Calibri"/>
                <a:cs typeface="Calibri"/>
              </a:rPr>
              <a:t>y </a:t>
            </a:r>
            <a:r>
              <a:rPr dirty="0" sz="1800" spc="-10">
                <a:latin typeface="Calibri"/>
                <a:cs typeface="Calibri"/>
              </a:rPr>
              <a:t>extracción </a:t>
            </a:r>
            <a:r>
              <a:rPr dirty="0" sz="1800" spc="-5">
                <a:latin typeface="Calibri"/>
                <a:cs typeface="Calibri"/>
              </a:rPr>
              <a:t>de</a:t>
            </a:r>
            <a:r>
              <a:rPr dirty="0" sz="1800" spc="140">
                <a:latin typeface="Calibri"/>
                <a:cs typeface="Calibri"/>
              </a:rPr>
              <a:t> </a:t>
            </a:r>
            <a:r>
              <a:rPr dirty="0" sz="1800" spc="-15">
                <a:latin typeface="Calibri"/>
                <a:cs typeface="Calibri"/>
              </a:rPr>
              <a:t>características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750">
              <a:latin typeface="Calibri"/>
              <a:cs typeface="Calibri"/>
            </a:endParaRPr>
          </a:p>
          <a:p>
            <a:pPr marL="12700" marR="1239520">
              <a:lnSpc>
                <a:spcPct val="100000"/>
              </a:lnSpc>
            </a:pPr>
            <a:r>
              <a:rPr dirty="0" sz="1800" spc="-5">
                <a:latin typeface="Calibri"/>
                <a:cs typeface="Calibri"/>
              </a:rPr>
              <a:t>En </a:t>
            </a:r>
            <a:r>
              <a:rPr dirty="0" sz="1800">
                <a:latin typeface="Calibri"/>
                <a:cs typeface="Calibri"/>
              </a:rPr>
              <a:t>el </a:t>
            </a:r>
            <a:r>
              <a:rPr dirty="0" sz="1800" spc="-5">
                <a:latin typeface="Calibri"/>
                <a:cs typeface="Calibri"/>
              </a:rPr>
              <a:t>nivel </a:t>
            </a:r>
            <a:r>
              <a:rPr dirty="0" sz="1800" spc="-15">
                <a:latin typeface="Calibri"/>
                <a:cs typeface="Calibri"/>
              </a:rPr>
              <a:t>alto, </a:t>
            </a:r>
            <a:r>
              <a:rPr dirty="0" sz="1800" spc="-5">
                <a:latin typeface="Calibri"/>
                <a:cs typeface="Calibri"/>
              </a:rPr>
              <a:t>se establecen las  relaciones semánticas </a:t>
            </a:r>
            <a:r>
              <a:rPr dirty="0" sz="1800" spc="-10">
                <a:latin typeface="Calibri"/>
                <a:cs typeface="Calibri"/>
              </a:rPr>
              <a:t>entre </a:t>
            </a:r>
            <a:r>
              <a:rPr dirty="0" sz="1800" spc="-5">
                <a:latin typeface="Calibri"/>
                <a:cs typeface="Calibri"/>
              </a:rPr>
              <a:t>los  </a:t>
            </a:r>
            <a:r>
              <a:rPr dirty="0" sz="1800" spc="-10">
                <a:latin typeface="Calibri"/>
                <a:cs typeface="Calibri"/>
              </a:rPr>
              <a:t>objetos </a:t>
            </a:r>
            <a:r>
              <a:rPr dirty="0" sz="1800" spc="-5">
                <a:latin typeface="Calibri"/>
                <a:cs typeface="Calibri"/>
              </a:rPr>
              <a:t>de la descripción de </a:t>
            </a:r>
            <a:r>
              <a:rPr dirty="0" sz="1800">
                <a:latin typeface="Calibri"/>
                <a:cs typeface="Calibri"/>
              </a:rPr>
              <a:t>la</a:t>
            </a:r>
            <a:r>
              <a:rPr dirty="0" sz="1800" spc="1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escena.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71777" y="364693"/>
            <a:ext cx="8451215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pc="-10"/>
              <a:t>Sistema </a:t>
            </a:r>
            <a:r>
              <a:rPr dirty="0"/>
              <a:t>de visión </a:t>
            </a:r>
            <a:r>
              <a:rPr dirty="0" spc="5"/>
              <a:t>y </a:t>
            </a:r>
            <a:r>
              <a:rPr dirty="0" spc="-5"/>
              <a:t>procesamiento </a:t>
            </a:r>
            <a:r>
              <a:rPr dirty="0" spc="5"/>
              <a:t>de</a:t>
            </a:r>
            <a:r>
              <a:rPr dirty="0" spc="-70"/>
              <a:t> </a:t>
            </a:r>
            <a:r>
              <a:rPr dirty="0" spc="-5"/>
              <a:t>imágenes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70305" y="1339977"/>
            <a:ext cx="9187815" cy="12604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1200"/>
              </a:lnSpc>
              <a:spcBef>
                <a:spcPts val="100"/>
              </a:spcBef>
            </a:pPr>
            <a:r>
              <a:rPr dirty="0" sz="2000" spc="10">
                <a:latin typeface="Calibri"/>
                <a:cs typeface="Calibri"/>
              </a:rPr>
              <a:t>El </a:t>
            </a:r>
            <a:r>
              <a:rPr dirty="0" sz="2000" spc="5">
                <a:latin typeface="Calibri"/>
                <a:cs typeface="Calibri"/>
              </a:rPr>
              <a:t>procesamiento digital </a:t>
            </a:r>
            <a:r>
              <a:rPr dirty="0" sz="2000" spc="10">
                <a:latin typeface="Calibri"/>
                <a:cs typeface="Calibri"/>
              </a:rPr>
              <a:t>de imágenes es una </a:t>
            </a:r>
            <a:r>
              <a:rPr dirty="0" sz="2000" spc="5">
                <a:latin typeface="Calibri"/>
                <a:cs typeface="Calibri"/>
              </a:rPr>
              <a:t>operación realizada por </a:t>
            </a:r>
            <a:r>
              <a:rPr dirty="0" sz="2000" spc="10">
                <a:latin typeface="Calibri"/>
                <a:cs typeface="Calibri"/>
              </a:rPr>
              <a:t>una </a:t>
            </a:r>
            <a:r>
              <a:rPr dirty="0" sz="2000">
                <a:latin typeface="Calibri"/>
                <a:cs typeface="Calibri"/>
              </a:rPr>
              <a:t>computadora  </a:t>
            </a:r>
            <a:r>
              <a:rPr dirty="0" sz="2000" spc="15">
                <a:latin typeface="Calibri"/>
                <a:cs typeface="Calibri"/>
              </a:rPr>
              <a:t>o </a:t>
            </a:r>
            <a:r>
              <a:rPr dirty="0" sz="2000">
                <a:latin typeface="Calibri"/>
                <a:cs typeface="Calibri"/>
              </a:rPr>
              <a:t>tarjeta </a:t>
            </a:r>
            <a:r>
              <a:rPr dirty="0" sz="2000" spc="5">
                <a:latin typeface="Calibri"/>
                <a:cs typeface="Calibri"/>
              </a:rPr>
              <a:t>especializada </a:t>
            </a:r>
            <a:r>
              <a:rPr dirty="0" sz="2000">
                <a:latin typeface="Calibri"/>
                <a:cs typeface="Calibri"/>
              </a:rPr>
              <a:t>(</a:t>
            </a:r>
            <a:r>
              <a:rPr dirty="0" sz="2000">
                <a:latin typeface="Symbol"/>
                <a:cs typeface="Symbol"/>
              </a:rPr>
              <a:t></a:t>
            </a:r>
            <a:r>
              <a:rPr dirty="0" sz="2000">
                <a:latin typeface="Calibri"/>
                <a:cs typeface="Calibri"/>
              </a:rPr>
              <a:t>C, </a:t>
            </a:r>
            <a:r>
              <a:rPr dirty="0" sz="2000" spc="10">
                <a:latin typeface="Calibri"/>
                <a:cs typeface="Calibri"/>
              </a:rPr>
              <a:t>DSP) y </a:t>
            </a:r>
            <a:r>
              <a:rPr dirty="0" sz="2000" spc="5">
                <a:latin typeface="Calibri"/>
                <a:cs typeface="Calibri"/>
              </a:rPr>
              <a:t>provienen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 spc="5">
                <a:latin typeface="Calibri"/>
                <a:cs typeface="Calibri"/>
              </a:rPr>
              <a:t>cualquier región del </a:t>
            </a:r>
            <a:r>
              <a:rPr dirty="0" sz="2000">
                <a:latin typeface="Calibri"/>
                <a:cs typeface="Calibri"/>
              </a:rPr>
              <a:t>espectro  </a:t>
            </a:r>
            <a:r>
              <a:rPr dirty="0" sz="2000" spc="5">
                <a:latin typeface="Calibri"/>
                <a:cs typeface="Calibri"/>
              </a:rPr>
              <a:t>electromagnético </a:t>
            </a:r>
            <a:r>
              <a:rPr dirty="0" sz="2000">
                <a:latin typeface="Calibri"/>
                <a:cs typeface="Calibri"/>
              </a:rPr>
              <a:t>(cámara </a:t>
            </a:r>
            <a:r>
              <a:rPr dirty="0" sz="2000" spc="-5">
                <a:latin typeface="Calibri"/>
                <a:cs typeface="Calibri"/>
              </a:rPr>
              <a:t>fotográfica, </a:t>
            </a:r>
            <a:r>
              <a:rPr dirty="0" sz="2000" spc="5">
                <a:latin typeface="Calibri"/>
                <a:cs typeface="Calibri"/>
              </a:rPr>
              <a:t>sensado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 spc="-10">
                <a:latin typeface="Calibri"/>
                <a:cs typeface="Calibri"/>
              </a:rPr>
              <a:t>rayos </a:t>
            </a:r>
            <a:r>
              <a:rPr dirty="0" sz="2000" spc="5">
                <a:latin typeface="Calibri"/>
                <a:cs typeface="Calibri"/>
              </a:rPr>
              <a:t>X,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 spc="-10">
                <a:latin typeface="Calibri"/>
                <a:cs typeface="Calibri"/>
              </a:rPr>
              <a:t>rayos </a:t>
            </a:r>
            <a:r>
              <a:rPr dirty="0" sz="2000" spc="10">
                <a:latin typeface="Calibri"/>
                <a:cs typeface="Calibri"/>
              </a:rPr>
              <a:t>gamma, </a:t>
            </a:r>
            <a:r>
              <a:rPr dirty="0" sz="2000" spc="5">
                <a:latin typeface="Calibri"/>
                <a:cs typeface="Calibri"/>
              </a:rPr>
              <a:t>resonancia,  microondas,</a:t>
            </a:r>
            <a:r>
              <a:rPr dirty="0" sz="2000" spc="-25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etc.).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750831" y="2757435"/>
            <a:ext cx="5205456" cy="402282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463295" y="4639055"/>
            <a:ext cx="2162556" cy="15255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979424" y="6209182"/>
            <a:ext cx="104330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5">
                <a:latin typeface="Calibri"/>
                <a:cs typeface="Calibri"/>
              </a:rPr>
              <a:t>Satélite </a:t>
            </a:r>
            <a:r>
              <a:rPr dirty="0" sz="1200">
                <a:latin typeface="Calibri"/>
                <a:cs typeface="Calibri"/>
              </a:rPr>
              <a:t>de</a:t>
            </a:r>
            <a:r>
              <a:rPr dirty="0" sz="1200" spc="-90">
                <a:latin typeface="Calibri"/>
                <a:cs typeface="Calibri"/>
              </a:rPr>
              <a:t> </a:t>
            </a:r>
            <a:r>
              <a:rPr dirty="0" sz="1200" spc="-5">
                <a:latin typeface="Calibri"/>
                <a:cs typeface="Calibri"/>
              </a:rPr>
              <a:t>radar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8118347" y="2772155"/>
            <a:ext cx="2340863" cy="155905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4428490" y="4836998"/>
            <a:ext cx="1839595" cy="7569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dirty="0" sz="1600" spc="-5">
                <a:latin typeface="Calibri"/>
                <a:cs typeface="Calibri"/>
              </a:rPr>
              <a:t>Base de</a:t>
            </a:r>
            <a:r>
              <a:rPr dirty="0" sz="1600" spc="-25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conocimiento</a:t>
            </a:r>
            <a:endParaRPr sz="1600">
              <a:latin typeface="Calibri"/>
              <a:cs typeface="Calibri"/>
            </a:endParaRPr>
          </a:p>
          <a:p>
            <a:pPr algn="ctr" marL="113030" marR="104139" indent="635">
              <a:lnSpc>
                <a:spcPct val="100000"/>
              </a:lnSpc>
              <a:spcBef>
                <a:spcPts val="5"/>
              </a:spcBef>
            </a:pPr>
            <a:r>
              <a:rPr dirty="0" sz="1600" spc="-10">
                <a:latin typeface="Calibri"/>
                <a:cs typeface="Calibri"/>
              </a:rPr>
              <a:t>Procesamiento  </a:t>
            </a:r>
            <a:r>
              <a:rPr dirty="0" sz="1600" spc="-5">
                <a:latin typeface="Calibri"/>
                <a:cs typeface="Calibri"/>
              </a:rPr>
              <a:t>Digital de</a:t>
            </a:r>
            <a:r>
              <a:rPr dirty="0" sz="1600" spc="-100">
                <a:latin typeface="Calibri"/>
                <a:cs typeface="Calibri"/>
              </a:rPr>
              <a:t> </a:t>
            </a:r>
            <a:r>
              <a:rPr dirty="0" sz="1600" spc="-5">
                <a:latin typeface="Calibri"/>
                <a:cs typeface="Calibri"/>
              </a:rPr>
              <a:t>Imágenes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2099310" y="6174485"/>
            <a:ext cx="864235" cy="338455"/>
          </a:xfrm>
          <a:custGeom>
            <a:avLst/>
            <a:gdLst/>
            <a:ahLst/>
            <a:cxnLst/>
            <a:rect l="l" t="t" r="r" b="b"/>
            <a:pathLst>
              <a:path w="864235" h="338454">
                <a:moveTo>
                  <a:pt x="694944" y="0"/>
                </a:moveTo>
                <a:lnTo>
                  <a:pt x="694944" y="84581"/>
                </a:lnTo>
                <a:lnTo>
                  <a:pt x="0" y="84581"/>
                </a:lnTo>
                <a:lnTo>
                  <a:pt x="0" y="253745"/>
                </a:lnTo>
                <a:lnTo>
                  <a:pt x="694944" y="253745"/>
                </a:lnTo>
                <a:lnTo>
                  <a:pt x="694944" y="338327"/>
                </a:lnTo>
                <a:lnTo>
                  <a:pt x="864107" y="169163"/>
                </a:lnTo>
                <a:lnTo>
                  <a:pt x="69494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2099310" y="6174485"/>
            <a:ext cx="864235" cy="338455"/>
          </a:xfrm>
          <a:custGeom>
            <a:avLst/>
            <a:gdLst/>
            <a:ahLst/>
            <a:cxnLst/>
            <a:rect l="l" t="t" r="r" b="b"/>
            <a:pathLst>
              <a:path w="864235" h="338454">
                <a:moveTo>
                  <a:pt x="0" y="84581"/>
                </a:moveTo>
                <a:lnTo>
                  <a:pt x="694944" y="84581"/>
                </a:lnTo>
                <a:lnTo>
                  <a:pt x="694944" y="0"/>
                </a:lnTo>
                <a:lnTo>
                  <a:pt x="864107" y="169163"/>
                </a:lnTo>
                <a:lnTo>
                  <a:pt x="694944" y="338327"/>
                </a:lnTo>
                <a:lnTo>
                  <a:pt x="694944" y="253745"/>
                </a:lnTo>
                <a:lnTo>
                  <a:pt x="0" y="253745"/>
                </a:lnTo>
                <a:lnTo>
                  <a:pt x="0" y="84581"/>
                </a:lnTo>
                <a:close/>
              </a:path>
            </a:pathLst>
          </a:custGeom>
          <a:ln w="25908">
            <a:solidFill>
              <a:srgbClr val="FF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8118347" y="4500372"/>
            <a:ext cx="2340863" cy="167335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467868" y="2982468"/>
            <a:ext cx="2162556" cy="143256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 txBox="1"/>
          <p:nvPr/>
        </p:nvSpPr>
        <p:spPr>
          <a:xfrm>
            <a:off x="1332738" y="4366005"/>
            <a:ext cx="31686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latin typeface="Calibri"/>
                <a:cs typeface="Calibri"/>
              </a:rPr>
              <a:t>d</a:t>
            </a:r>
            <a:r>
              <a:rPr dirty="0" sz="1200" spc="-25">
                <a:latin typeface="Calibri"/>
                <a:cs typeface="Calibri"/>
              </a:rPr>
              <a:t>r</a:t>
            </a:r>
            <a:r>
              <a:rPr dirty="0" sz="1200" spc="-5">
                <a:latin typeface="Calibri"/>
                <a:cs typeface="Calibri"/>
              </a:rPr>
              <a:t>on</a:t>
            </a:r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93098" y="3691128"/>
            <a:ext cx="5407245" cy="30800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71777" y="364693"/>
            <a:ext cx="8451215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pc="-10"/>
              <a:t>Sistema </a:t>
            </a:r>
            <a:r>
              <a:rPr dirty="0"/>
              <a:t>de visión </a:t>
            </a:r>
            <a:r>
              <a:rPr dirty="0" spc="5"/>
              <a:t>y </a:t>
            </a:r>
            <a:r>
              <a:rPr dirty="0" spc="-5"/>
              <a:t>procesamiento </a:t>
            </a:r>
            <a:r>
              <a:rPr dirty="0" spc="5"/>
              <a:t>de</a:t>
            </a:r>
            <a:r>
              <a:rPr dirty="0" spc="-70"/>
              <a:t> </a:t>
            </a:r>
            <a:r>
              <a:rPr dirty="0" spc="-5"/>
              <a:t>imágenes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478407" y="1268095"/>
            <a:ext cx="7663815" cy="218694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-10">
                <a:latin typeface="Calibri"/>
                <a:cs typeface="Calibri"/>
              </a:rPr>
              <a:t>Para </a:t>
            </a:r>
            <a:r>
              <a:rPr dirty="0" sz="2000" spc="5">
                <a:latin typeface="Calibri"/>
                <a:cs typeface="Calibri"/>
              </a:rPr>
              <a:t>obtener </a:t>
            </a:r>
            <a:r>
              <a:rPr dirty="0" sz="2000" spc="10">
                <a:latin typeface="Calibri"/>
                <a:cs typeface="Calibri"/>
              </a:rPr>
              <a:t>imágenes </a:t>
            </a:r>
            <a:r>
              <a:rPr dirty="0" sz="2000" spc="5">
                <a:latin typeface="Calibri"/>
                <a:cs typeface="Calibri"/>
              </a:rPr>
              <a:t>digitales, se requiere </a:t>
            </a:r>
            <a:r>
              <a:rPr dirty="0" sz="2000" spc="10">
                <a:latin typeface="Calibri"/>
                <a:cs typeface="Calibri"/>
              </a:rPr>
              <a:t>de un </a:t>
            </a:r>
            <a:r>
              <a:rPr dirty="0" sz="2000">
                <a:latin typeface="Calibri"/>
                <a:cs typeface="Calibri"/>
              </a:rPr>
              <a:t>proceso </a:t>
            </a:r>
            <a:r>
              <a:rPr dirty="0" sz="2000" spc="10">
                <a:latin typeface="Calibri"/>
                <a:cs typeface="Calibri"/>
              </a:rPr>
              <a:t>que</a:t>
            </a:r>
            <a:r>
              <a:rPr dirty="0" sz="2000" spc="-5">
                <a:latin typeface="Calibri"/>
                <a:cs typeface="Calibri"/>
              </a:rPr>
              <a:t> involucra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000">
              <a:latin typeface="Calibri"/>
              <a:cs typeface="Calibri"/>
            </a:endParaRPr>
          </a:p>
          <a:p>
            <a:pPr marL="355600" indent="-343535">
              <a:lnSpc>
                <a:spcPct val="100000"/>
              </a:lnSpc>
              <a:buFont typeface="Wingdings"/>
              <a:buChar char=""/>
              <a:tabLst>
                <a:tab pos="355600" algn="l"/>
                <a:tab pos="356235" algn="l"/>
              </a:tabLst>
            </a:pPr>
            <a:r>
              <a:rPr dirty="0" sz="2000">
                <a:latin typeface="Calibri"/>
                <a:cs typeface="Calibri"/>
              </a:rPr>
              <a:t>Fuente </a:t>
            </a:r>
            <a:r>
              <a:rPr dirty="0" sz="2000" spc="10">
                <a:latin typeface="Calibri"/>
                <a:cs typeface="Calibri"/>
              </a:rPr>
              <a:t>de</a:t>
            </a:r>
            <a:r>
              <a:rPr dirty="0" sz="2000" spc="-5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iluminación</a:t>
            </a:r>
            <a:endParaRPr sz="2000">
              <a:latin typeface="Calibri"/>
              <a:cs typeface="Calibri"/>
            </a:endParaRPr>
          </a:p>
          <a:p>
            <a:pPr marL="355600" indent="-343535">
              <a:lnSpc>
                <a:spcPct val="100000"/>
              </a:lnSpc>
              <a:spcBef>
                <a:spcPts val="25"/>
              </a:spcBef>
              <a:buFont typeface="Wingdings"/>
              <a:buChar char=""/>
              <a:tabLst>
                <a:tab pos="355600" algn="l"/>
                <a:tab pos="356235" algn="l"/>
              </a:tabLst>
            </a:pPr>
            <a:r>
              <a:rPr dirty="0" sz="2000" spc="5">
                <a:latin typeface="Calibri"/>
                <a:cs typeface="Calibri"/>
              </a:rPr>
              <a:t>Captura del elemento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 spc="5">
                <a:latin typeface="Calibri"/>
                <a:cs typeface="Calibri"/>
              </a:rPr>
              <a:t>la</a:t>
            </a:r>
            <a:r>
              <a:rPr dirty="0" sz="2000" spc="-45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escena</a:t>
            </a:r>
            <a:endParaRPr sz="2000">
              <a:latin typeface="Calibri"/>
              <a:cs typeface="Calibri"/>
            </a:endParaRPr>
          </a:p>
          <a:p>
            <a:pPr marL="355600" indent="-343535">
              <a:lnSpc>
                <a:spcPct val="100000"/>
              </a:lnSpc>
              <a:spcBef>
                <a:spcPts val="35"/>
              </a:spcBef>
              <a:buFont typeface="Wingdings"/>
              <a:buChar char=""/>
              <a:tabLst>
                <a:tab pos="355600" algn="l"/>
                <a:tab pos="356235" algn="l"/>
              </a:tabLst>
            </a:pPr>
            <a:r>
              <a:rPr dirty="0" sz="2000" spc="5">
                <a:latin typeface="Calibri"/>
                <a:cs typeface="Calibri"/>
              </a:rPr>
              <a:t>Muestreo</a:t>
            </a:r>
            <a:endParaRPr sz="2000">
              <a:latin typeface="Calibri"/>
              <a:cs typeface="Calibri"/>
            </a:endParaRPr>
          </a:p>
          <a:p>
            <a:pPr marL="355600" indent="-343535">
              <a:lnSpc>
                <a:spcPct val="100000"/>
              </a:lnSpc>
              <a:spcBef>
                <a:spcPts val="25"/>
              </a:spcBef>
              <a:buFont typeface="Wingdings"/>
              <a:buChar char=""/>
              <a:tabLst>
                <a:tab pos="355600" algn="l"/>
                <a:tab pos="356235" algn="l"/>
              </a:tabLst>
            </a:pPr>
            <a:r>
              <a:rPr dirty="0" sz="2000" spc="5">
                <a:latin typeface="Calibri"/>
                <a:cs typeface="Calibri"/>
              </a:rPr>
              <a:t>Cuantificación</a:t>
            </a:r>
            <a:r>
              <a:rPr dirty="0" sz="2000" spc="-40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y</a:t>
            </a:r>
            <a:endParaRPr sz="2000">
              <a:latin typeface="Calibri"/>
              <a:cs typeface="Calibri"/>
            </a:endParaRPr>
          </a:p>
          <a:p>
            <a:pPr marL="355600" indent="-343535">
              <a:lnSpc>
                <a:spcPct val="100000"/>
              </a:lnSpc>
              <a:spcBef>
                <a:spcPts val="35"/>
              </a:spcBef>
              <a:buFont typeface="Wingdings"/>
              <a:buChar char=""/>
              <a:tabLst>
                <a:tab pos="355600" algn="l"/>
                <a:tab pos="356235" algn="l"/>
              </a:tabLst>
            </a:pPr>
            <a:r>
              <a:rPr dirty="0" sz="2000" spc="5">
                <a:latin typeface="Calibri"/>
                <a:cs typeface="Calibri"/>
              </a:rPr>
              <a:t>Codificación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989832" y="3723132"/>
            <a:ext cx="2664460" cy="76200"/>
          </a:xfrm>
          <a:custGeom>
            <a:avLst/>
            <a:gdLst/>
            <a:ahLst/>
            <a:cxnLst/>
            <a:rect l="l" t="t" r="r" b="b"/>
            <a:pathLst>
              <a:path w="2664459" h="76200">
                <a:moveTo>
                  <a:pt x="2588133" y="0"/>
                </a:moveTo>
                <a:lnTo>
                  <a:pt x="2588133" y="76200"/>
                </a:lnTo>
                <a:lnTo>
                  <a:pt x="2651633" y="44450"/>
                </a:lnTo>
                <a:lnTo>
                  <a:pt x="2600833" y="44450"/>
                </a:lnTo>
                <a:lnTo>
                  <a:pt x="2600833" y="31750"/>
                </a:lnTo>
                <a:lnTo>
                  <a:pt x="2651633" y="31750"/>
                </a:lnTo>
                <a:lnTo>
                  <a:pt x="2588133" y="0"/>
                </a:lnTo>
                <a:close/>
              </a:path>
              <a:path w="2664459" h="76200">
                <a:moveTo>
                  <a:pt x="2588133" y="31750"/>
                </a:moveTo>
                <a:lnTo>
                  <a:pt x="0" y="31750"/>
                </a:lnTo>
                <a:lnTo>
                  <a:pt x="0" y="44450"/>
                </a:lnTo>
                <a:lnTo>
                  <a:pt x="2588133" y="44450"/>
                </a:lnTo>
                <a:lnTo>
                  <a:pt x="2588133" y="31750"/>
                </a:lnTo>
                <a:close/>
              </a:path>
              <a:path w="2664459" h="76200">
                <a:moveTo>
                  <a:pt x="2651633" y="31750"/>
                </a:moveTo>
                <a:lnTo>
                  <a:pt x="2600833" y="31750"/>
                </a:lnTo>
                <a:lnTo>
                  <a:pt x="2600833" y="44450"/>
                </a:lnTo>
                <a:lnTo>
                  <a:pt x="2651633" y="44450"/>
                </a:lnTo>
                <a:lnTo>
                  <a:pt x="2664333" y="38100"/>
                </a:lnTo>
                <a:lnTo>
                  <a:pt x="2651633" y="3175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3951732" y="3761232"/>
            <a:ext cx="76200" cy="2448560"/>
          </a:xfrm>
          <a:custGeom>
            <a:avLst/>
            <a:gdLst/>
            <a:ahLst/>
            <a:cxnLst/>
            <a:rect l="l" t="t" r="r" b="b"/>
            <a:pathLst>
              <a:path w="76200" h="2448560">
                <a:moveTo>
                  <a:pt x="31750" y="2372067"/>
                </a:moveTo>
                <a:lnTo>
                  <a:pt x="0" y="2372067"/>
                </a:lnTo>
                <a:lnTo>
                  <a:pt x="38100" y="2448267"/>
                </a:lnTo>
                <a:lnTo>
                  <a:pt x="69850" y="2384767"/>
                </a:lnTo>
                <a:lnTo>
                  <a:pt x="31750" y="2384767"/>
                </a:lnTo>
                <a:lnTo>
                  <a:pt x="31750" y="2372067"/>
                </a:lnTo>
                <a:close/>
              </a:path>
              <a:path w="76200" h="2448560">
                <a:moveTo>
                  <a:pt x="44450" y="0"/>
                </a:moveTo>
                <a:lnTo>
                  <a:pt x="31750" y="0"/>
                </a:lnTo>
                <a:lnTo>
                  <a:pt x="31750" y="2384767"/>
                </a:lnTo>
                <a:lnTo>
                  <a:pt x="44450" y="2384767"/>
                </a:lnTo>
                <a:lnTo>
                  <a:pt x="44450" y="0"/>
                </a:lnTo>
                <a:close/>
              </a:path>
              <a:path w="76200" h="2448560">
                <a:moveTo>
                  <a:pt x="76200" y="2372067"/>
                </a:moveTo>
                <a:lnTo>
                  <a:pt x="44450" y="2372067"/>
                </a:lnTo>
                <a:lnTo>
                  <a:pt x="44450" y="2384767"/>
                </a:lnTo>
                <a:lnTo>
                  <a:pt x="69850" y="2384767"/>
                </a:lnTo>
                <a:lnTo>
                  <a:pt x="76200" y="2372067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3790569" y="6217107"/>
            <a:ext cx="33782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5">
                <a:latin typeface="Calibri"/>
                <a:cs typeface="Calibri"/>
              </a:rPr>
              <a:t>Fila</a:t>
            </a:r>
            <a:r>
              <a:rPr dirty="0" sz="1200" spc="-80">
                <a:latin typeface="Calibri"/>
                <a:cs typeface="Calibri"/>
              </a:rPr>
              <a:t> </a:t>
            </a:r>
            <a:r>
              <a:rPr dirty="0" sz="1200">
                <a:latin typeface="Calibri"/>
                <a:cs typeface="Calibri"/>
              </a:rPr>
              <a:t>x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43445" y="3624198"/>
            <a:ext cx="67945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5">
                <a:latin typeface="Calibri"/>
                <a:cs typeface="Calibri"/>
              </a:rPr>
              <a:t>Columna</a:t>
            </a:r>
            <a:r>
              <a:rPr dirty="0" sz="1200" spc="-70">
                <a:latin typeface="Calibri"/>
                <a:cs typeface="Calibri"/>
              </a:rPr>
              <a:t> </a:t>
            </a:r>
            <a:r>
              <a:rPr dirty="0" sz="1200">
                <a:latin typeface="Calibri"/>
                <a:cs typeface="Calibri"/>
              </a:rPr>
              <a:t>y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6165722" y="4496054"/>
            <a:ext cx="386080" cy="165735"/>
          </a:xfrm>
          <a:custGeom>
            <a:avLst/>
            <a:gdLst/>
            <a:ahLst/>
            <a:cxnLst/>
            <a:rect l="l" t="t" r="r" b="b"/>
            <a:pathLst>
              <a:path w="386079" h="165735">
                <a:moveTo>
                  <a:pt x="332866" y="0"/>
                </a:moveTo>
                <a:lnTo>
                  <a:pt x="330580" y="6731"/>
                </a:lnTo>
                <a:lnTo>
                  <a:pt x="340125" y="10872"/>
                </a:lnTo>
                <a:lnTo>
                  <a:pt x="348360" y="16621"/>
                </a:lnTo>
                <a:lnTo>
                  <a:pt x="368125" y="54816"/>
                </a:lnTo>
                <a:lnTo>
                  <a:pt x="370585" y="81788"/>
                </a:lnTo>
                <a:lnTo>
                  <a:pt x="369966" y="96359"/>
                </a:lnTo>
                <a:lnTo>
                  <a:pt x="355177" y="141047"/>
                </a:lnTo>
                <a:lnTo>
                  <a:pt x="330835" y="158496"/>
                </a:lnTo>
                <a:lnTo>
                  <a:pt x="332866" y="165227"/>
                </a:lnTo>
                <a:lnTo>
                  <a:pt x="371982" y="136271"/>
                </a:lnTo>
                <a:lnTo>
                  <a:pt x="384734" y="97819"/>
                </a:lnTo>
                <a:lnTo>
                  <a:pt x="385572" y="82677"/>
                </a:lnTo>
                <a:lnTo>
                  <a:pt x="384716" y="67532"/>
                </a:lnTo>
                <a:lnTo>
                  <a:pt x="371982" y="28956"/>
                </a:lnTo>
                <a:lnTo>
                  <a:pt x="344872" y="4310"/>
                </a:lnTo>
                <a:lnTo>
                  <a:pt x="332866" y="0"/>
                </a:lnTo>
                <a:close/>
              </a:path>
              <a:path w="386079" h="165735">
                <a:moveTo>
                  <a:pt x="52704" y="0"/>
                </a:moveTo>
                <a:lnTo>
                  <a:pt x="13715" y="28956"/>
                </a:lnTo>
                <a:lnTo>
                  <a:pt x="857" y="67532"/>
                </a:lnTo>
                <a:lnTo>
                  <a:pt x="0" y="82677"/>
                </a:lnTo>
                <a:lnTo>
                  <a:pt x="855" y="97819"/>
                </a:lnTo>
                <a:lnTo>
                  <a:pt x="13588" y="136271"/>
                </a:lnTo>
                <a:lnTo>
                  <a:pt x="52704" y="165227"/>
                </a:lnTo>
                <a:lnTo>
                  <a:pt x="54737" y="158496"/>
                </a:lnTo>
                <a:lnTo>
                  <a:pt x="45358" y="154330"/>
                </a:lnTo>
                <a:lnTo>
                  <a:pt x="37242" y="148510"/>
                </a:lnTo>
                <a:lnTo>
                  <a:pt x="17573" y="109585"/>
                </a:lnTo>
                <a:lnTo>
                  <a:pt x="15112" y="81788"/>
                </a:lnTo>
                <a:lnTo>
                  <a:pt x="15730" y="67665"/>
                </a:lnTo>
                <a:lnTo>
                  <a:pt x="30434" y="23965"/>
                </a:lnTo>
                <a:lnTo>
                  <a:pt x="54990" y="6731"/>
                </a:lnTo>
                <a:lnTo>
                  <a:pt x="5270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10380091" y="4947666"/>
            <a:ext cx="51435" cy="10160"/>
          </a:xfrm>
          <a:custGeom>
            <a:avLst/>
            <a:gdLst/>
            <a:ahLst/>
            <a:cxnLst/>
            <a:rect l="l" t="t" r="r" b="b"/>
            <a:pathLst>
              <a:path w="51434" h="10160">
                <a:moveTo>
                  <a:pt x="0" y="10160"/>
                </a:moveTo>
                <a:lnTo>
                  <a:pt x="51307" y="10160"/>
                </a:lnTo>
                <a:lnTo>
                  <a:pt x="51307" y="0"/>
                </a:lnTo>
                <a:lnTo>
                  <a:pt x="0" y="0"/>
                </a:lnTo>
                <a:lnTo>
                  <a:pt x="0" y="1016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10380091" y="4195826"/>
            <a:ext cx="51435" cy="10160"/>
          </a:xfrm>
          <a:custGeom>
            <a:avLst/>
            <a:gdLst/>
            <a:ahLst/>
            <a:cxnLst/>
            <a:rect l="l" t="t" r="r" b="b"/>
            <a:pathLst>
              <a:path w="51434" h="10160">
                <a:moveTo>
                  <a:pt x="0" y="10159"/>
                </a:moveTo>
                <a:lnTo>
                  <a:pt x="51307" y="10159"/>
                </a:lnTo>
                <a:lnTo>
                  <a:pt x="51307" y="0"/>
                </a:lnTo>
                <a:lnTo>
                  <a:pt x="0" y="0"/>
                </a:lnTo>
                <a:lnTo>
                  <a:pt x="0" y="1015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6819138" y="4947666"/>
            <a:ext cx="51435" cy="10160"/>
          </a:xfrm>
          <a:custGeom>
            <a:avLst/>
            <a:gdLst/>
            <a:ahLst/>
            <a:cxnLst/>
            <a:rect l="l" t="t" r="r" b="b"/>
            <a:pathLst>
              <a:path w="51434" h="10160">
                <a:moveTo>
                  <a:pt x="0" y="10160"/>
                </a:moveTo>
                <a:lnTo>
                  <a:pt x="51434" y="10160"/>
                </a:lnTo>
                <a:lnTo>
                  <a:pt x="51434" y="0"/>
                </a:lnTo>
                <a:lnTo>
                  <a:pt x="0" y="0"/>
                </a:lnTo>
                <a:lnTo>
                  <a:pt x="0" y="1016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6819138" y="4195826"/>
            <a:ext cx="51435" cy="10160"/>
          </a:xfrm>
          <a:custGeom>
            <a:avLst/>
            <a:gdLst/>
            <a:ahLst/>
            <a:cxnLst/>
            <a:rect l="l" t="t" r="r" b="b"/>
            <a:pathLst>
              <a:path w="51434" h="10160">
                <a:moveTo>
                  <a:pt x="0" y="10159"/>
                </a:moveTo>
                <a:lnTo>
                  <a:pt x="51434" y="10159"/>
                </a:lnTo>
                <a:lnTo>
                  <a:pt x="51434" y="0"/>
                </a:lnTo>
                <a:lnTo>
                  <a:pt x="0" y="0"/>
                </a:lnTo>
                <a:lnTo>
                  <a:pt x="0" y="1015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aphicFrame>
        <p:nvGraphicFramePr>
          <p:cNvPr id="14" name="object 14"/>
          <p:cNvGraphicFramePr>
            <a:graphicFrameLocks noGrp="1"/>
          </p:cNvGraphicFramePr>
          <p:nvPr/>
        </p:nvGraphicFramePr>
        <p:xfrm>
          <a:off x="6819138" y="4131554"/>
          <a:ext cx="3612515" cy="8496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675"/>
                <a:gridCol w="997585"/>
                <a:gridCol w="310514"/>
                <a:gridCol w="1329054"/>
              </a:tblGrid>
              <a:tr h="215963">
                <a:tc>
                  <a:txBody>
                    <a:bodyPr/>
                    <a:lstStyle/>
                    <a:p>
                      <a:pPr algn="ctr" marR="33020">
                        <a:lnSpc>
                          <a:spcPts val="1600"/>
                        </a:lnSpc>
                      </a:pPr>
                      <a:r>
                        <a:rPr dirty="0" sz="1400" spc="5">
                          <a:latin typeface="Cambria Math"/>
                          <a:cs typeface="Cambria Math"/>
                        </a:rPr>
                        <a:t>𝐼(0,0)</a:t>
                      </a:r>
                      <a:endParaRPr sz="1400">
                        <a:latin typeface="Cambria Math"/>
                        <a:cs typeface="Cambria Math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 marL="635">
                        <a:lnSpc>
                          <a:spcPts val="1600"/>
                        </a:lnSpc>
                      </a:pPr>
                      <a:r>
                        <a:rPr dirty="0" sz="1400" spc="5">
                          <a:latin typeface="Cambria Math"/>
                          <a:cs typeface="Cambria Math"/>
                        </a:rPr>
                        <a:t>𝐼(0,1)</a:t>
                      </a:r>
                      <a:endParaRPr sz="1400">
                        <a:latin typeface="Cambria Math"/>
                        <a:cs typeface="Cambria Math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dirty="0" sz="1400">
                          <a:latin typeface="Cambria Math"/>
                          <a:cs typeface="Cambria Math"/>
                        </a:rPr>
                        <a:t>…</a:t>
                      </a:r>
                      <a:endParaRPr sz="1400">
                        <a:latin typeface="Cambria Math"/>
                        <a:cs typeface="Cambria Math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43180">
                        <a:lnSpc>
                          <a:spcPts val="1600"/>
                        </a:lnSpc>
                      </a:pPr>
                      <a:r>
                        <a:rPr dirty="0" sz="1400" spc="10">
                          <a:latin typeface="Cambria Math"/>
                          <a:cs typeface="Cambria Math"/>
                        </a:rPr>
                        <a:t>𝐼(0, </a:t>
                      </a:r>
                      <a:r>
                        <a:rPr dirty="0" sz="1400">
                          <a:latin typeface="Cambria Math"/>
                          <a:cs typeface="Cambria Math"/>
                        </a:rPr>
                        <a:t>𝑁 −</a:t>
                      </a:r>
                      <a:r>
                        <a:rPr dirty="0" sz="1400" spc="-100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dirty="0" sz="1400">
                          <a:latin typeface="Cambria Math"/>
                          <a:cs typeface="Cambria Math"/>
                        </a:rPr>
                        <a:t>1)</a:t>
                      </a:r>
                      <a:endParaRPr sz="1400">
                        <a:latin typeface="Cambria Math"/>
                        <a:cs typeface="Cambria Math"/>
                      </a:endParaRPr>
                    </a:p>
                  </a:txBody>
                  <a:tcPr marL="0" marR="0" marB="0" marT="0">
                    <a:lnR w="28575">
                      <a:solidFill>
                        <a:srgbClr val="000000"/>
                      </a:solidFill>
                      <a:prstDash val="solid"/>
                    </a:lnR>
                  </a:tcPr>
                </a:tc>
              </a:tr>
              <a:tr h="215836">
                <a:tc>
                  <a:txBody>
                    <a:bodyPr/>
                    <a:lstStyle/>
                    <a:p>
                      <a:pPr algn="ctr" marR="33020">
                        <a:lnSpc>
                          <a:spcPts val="1600"/>
                        </a:lnSpc>
                      </a:pPr>
                      <a:r>
                        <a:rPr dirty="0" sz="1400" spc="5">
                          <a:latin typeface="Cambria Math"/>
                          <a:cs typeface="Cambria Math"/>
                        </a:rPr>
                        <a:t>𝐼(1,0)</a:t>
                      </a:r>
                      <a:endParaRPr sz="1400">
                        <a:latin typeface="Cambria Math"/>
                        <a:cs typeface="Cambria Math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 marL="635">
                        <a:lnSpc>
                          <a:spcPts val="1600"/>
                        </a:lnSpc>
                      </a:pPr>
                      <a:r>
                        <a:rPr dirty="0" sz="1400" spc="5">
                          <a:latin typeface="Cambria Math"/>
                          <a:cs typeface="Cambria Math"/>
                        </a:rPr>
                        <a:t>𝐼(1,1)</a:t>
                      </a:r>
                      <a:endParaRPr sz="1400">
                        <a:latin typeface="Cambria Math"/>
                        <a:cs typeface="Cambria Math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dirty="0" sz="1400">
                          <a:latin typeface="Cambria Math"/>
                          <a:cs typeface="Cambria Math"/>
                        </a:rPr>
                        <a:t>…</a:t>
                      </a:r>
                      <a:endParaRPr sz="1400">
                        <a:latin typeface="Cambria Math"/>
                        <a:cs typeface="Cambria Math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43180">
                        <a:lnSpc>
                          <a:spcPts val="1600"/>
                        </a:lnSpc>
                      </a:pPr>
                      <a:r>
                        <a:rPr dirty="0" sz="1400" spc="10">
                          <a:latin typeface="Cambria Math"/>
                          <a:cs typeface="Cambria Math"/>
                        </a:rPr>
                        <a:t>𝐼(1, </a:t>
                      </a:r>
                      <a:r>
                        <a:rPr dirty="0" sz="1400">
                          <a:latin typeface="Cambria Math"/>
                          <a:cs typeface="Cambria Math"/>
                        </a:rPr>
                        <a:t>𝑁 −</a:t>
                      </a:r>
                      <a:r>
                        <a:rPr dirty="0" sz="1400" spc="-100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dirty="0" sz="1400">
                          <a:latin typeface="Cambria Math"/>
                          <a:cs typeface="Cambria Math"/>
                        </a:rPr>
                        <a:t>1)</a:t>
                      </a:r>
                      <a:endParaRPr sz="1400">
                        <a:latin typeface="Cambria Math"/>
                        <a:cs typeface="Cambria Math"/>
                      </a:endParaRPr>
                    </a:p>
                  </a:txBody>
                  <a:tcPr marL="0" marR="0" marB="0" marT="0">
                    <a:lnR w="28575">
                      <a:solidFill>
                        <a:srgbClr val="000000"/>
                      </a:solidFill>
                      <a:prstDash val="solid"/>
                    </a:lnR>
                  </a:tcPr>
                </a:tc>
              </a:tr>
              <a:tr h="208787">
                <a:tc>
                  <a:txBody>
                    <a:bodyPr/>
                    <a:lstStyle/>
                    <a:p>
                      <a:pPr algn="ctr" marR="34925">
                        <a:lnSpc>
                          <a:spcPts val="1545"/>
                        </a:lnSpc>
                      </a:pPr>
                      <a:r>
                        <a:rPr dirty="0" sz="1400">
                          <a:latin typeface="Cambria Math"/>
                          <a:cs typeface="Cambria Math"/>
                        </a:rPr>
                        <a:t>⋮</a:t>
                      </a:r>
                      <a:endParaRPr sz="1400">
                        <a:latin typeface="Cambria Math"/>
                        <a:cs typeface="Cambria Math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45"/>
                        </a:lnSpc>
                      </a:pPr>
                      <a:r>
                        <a:rPr dirty="0" sz="1400">
                          <a:latin typeface="Cambria Math"/>
                          <a:cs typeface="Cambria Math"/>
                        </a:rPr>
                        <a:t>⋮</a:t>
                      </a:r>
                      <a:endParaRPr sz="1400">
                        <a:latin typeface="Cambria Math"/>
                        <a:cs typeface="Cambria Math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45"/>
                        </a:lnSpc>
                      </a:pPr>
                      <a:r>
                        <a:rPr dirty="0" sz="1400">
                          <a:latin typeface="Cambria Math"/>
                          <a:cs typeface="Cambria Math"/>
                        </a:rPr>
                        <a:t>⋱</a:t>
                      </a:r>
                      <a:endParaRPr sz="1400">
                        <a:latin typeface="Cambria Math"/>
                        <a:cs typeface="Cambria Math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42545">
                        <a:lnSpc>
                          <a:spcPts val="1545"/>
                        </a:lnSpc>
                      </a:pPr>
                      <a:r>
                        <a:rPr dirty="0" sz="1400">
                          <a:latin typeface="Cambria Math"/>
                          <a:cs typeface="Cambria Math"/>
                        </a:rPr>
                        <a:t>⋮</a:t>
                      </a:r>
                      <a:endParaRPr sz="1400">
                        <a:latin typeface="Cambria Math"/>
                        <a:cs typeface="Cambria Math"/>
                      </a:endParaRPr>
                    </a:p>
                  </a:txBody>
                  <a:tcPr marL="0" marR="0" marB="0" marT="0">
                    <a:lnR w="28575">
                      <a:solidFill>
                        <a:srgbClr val="000000"/>
                      </a:solidFill>
                      <a:prstDash val="solid"/>
                    </a:lnR>
                  </a:tcPr>
                </a:tc>
              </a:tr>
              <a:tr h="208914">
                <a:tc>
                  <a:txBody>
                    <a:bodyPr/>
                    <a:lstStyle/>
                    <a:p>
                      <a:pPr algn="ctr" marR="33020">
                        <a:lnSpc>
                          <a:spcPts val="1545"/>
                        </a:lnSpc>
                      </a:pPr>
                      <a:r>
                        <a:rPr dirty="0" sz="1400" spc="15">
                          <a:latin typeface="Cambria Math"/>
                          <a:cs typeface="Cambria Math"/>
                        </a:rPr>
                        <a:t>𝐼(𝑀 </a:t>
                      </a:r>
                      <a:r>
                        <a:rPr dirty="0" sz="1400">
                          <a:latin typeface="Cambria Math"/>
                          <a:cs typeface="Cambria Math"/>
                        </a:rPr>
                        <a:t>−</a:t>
                      </a:r>
                      <a:r>
                        <a:rPr dirty="0" sz="1400" spc="-55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dirty="0" sz="1400">
                          <a:latin typeface="Cambria Math"/>
                          <a:cs typeface="Cambria Math"/>
                        </a:rPr>
                        <a:t>1,0)</a:t>
                      </a:r>
                      <a:endParaRPr sz="1400">
                        <a:latin typeface="Cambria Math"/>
                        <a:cs typeface="Cambria Math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45"/>
                        </a:lnSpc>
                      </a:pPr>
                      <a:r>
                        <a:rPr dirty="0" sz="1400" spc="15">
                          <a:latin typeface="Cambria Math"/>
                          <a:cs typeface="Cambria Math"/>
                        </a:rPr>
                        <a:t>𝐼(𝑀 </a:t>
                      </a:r>
                      <a:r>
                        <a:rPr dirty="0" sz="1400">
                          <a:latin typeface="Cambria Math"/>
                          <a:cs typeface="Cambria Math"/>
                        </a:rPr>
                        <a:t>−</a:t>
                      </a:r>
                      <a:r>
                        <a:rPr dirty="0" sz="1400" spc="-35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dirty="0" sz="1400">
                          <a:latin typeface="Cambria Math"/>
                          <a:cs typeface="Cambria Math"/>
                        </a:rPr>
                        <a:t>1,1)</a:t>
                      </a:r>
                      <a:endParaRPr sz="1400">
                        <a:latin typeface="Cambria Math"/>
                        <a:cs typeface="Cambria Math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45"/>
                        </a:lnSpc>
                      </a:pPr>
                      <a:r>
                        <a:rPr dirty="0" sz="1400">
                          <a:latin typeface="Cambria Math"/>
                          <a:cs typeface="Cambria Math"/>
                        </a:rPr>
                        <a:t>…</a:t>
                      </a:r>
                      <a:endParaRPr sz="1400">
                        <a:latin typeface="Cambria Math"/>
                        <a:cs typeface="Cambria Math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44450">
                        <a:lnSpc>
                          <a:spcPts val="1545"/>
                        </a:lnSpc>
                      </a:pPr>
                      <a:r>
                        <a:rPr dirty="0" sz="1400" spc="10">
                          <a:latin typeface="Cambria Math"/>
                          <a:cs typeface="Cambria Math"/>
                        </a:rPr>
                        <a:t>𝐼(𝑀 </a:t>
                      </a:r>
                      <a:r>
                        <a:rPr dirty="0" sz="1400">
                          <a:latin typeface="Cambria Math"/>
                          <a:cs typeface="Cambria Math"/>
                        </a:rPr>
                        <a:t>− 1, 𝑁 −</a:t>
                      </a:r>
                      <a:r>
                        <a:rPr dirty="0" sz="1400" spc="-105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dirty="0" sz="1400">
                          <a:latin typeface="Cambria Math"/>
                          <a:cs typeface="Cambria Math"/>
                        </a:rPr>
                        <a:t>1)</a:t>
                      </a:r>
                      <a:endParaRPr sz="1400">
                        <a:latin typeface="Cambria Math"/>
                        <a:cs typeface="Cambria Math"/>
                      </a:endParaRPr>
                    </a:p>
                  </a:txBody>
                  <a:tcPr marL="0" marR="0" marB="0" marT="0">
                    <a:lnR w="28575">
                      <a:solidFill>
                        <a:srgbClr val="000000"/>
                      </a:solidFill>
                      <a:prstDash val="solid"/>
                    </a:lnR>
                  </a:tcPr>
                </a:tc>
              </a:tr>
            </a:tbl>
          </a:graphicData>
        </a:graphic>
      </p:graphicFrame>
      <p:sp>
        <p:nvSpPr>
          <p:cNvPr id="15" name="object 15"/>
          <p:cNvSpPr txBox="1"/>
          <p:nvPr/>
        </p:nvSpPr>
        <p:spPr>
          <a:xfrm>
            <a:off x="6065011" y="4376320"/>
            <a:ext cx="698500" cy="537210"/>
          </a:xfrm>
          <a:prstGeom prst="rect">
            <a:avLst/>
          </a:prstGeom>
        </p:spPr>
        <p:txBody>
          <a:bodyPr wrap="square" lIns="0" tIns="749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90"/>
              </a:spcBef>
            </a:pPr>
            <a:r>
              <a:rPr dirty="0" sz="1400">
                <a:latin typeface="Cambria Math"/>
                <a:cs typeface="Cambria Math"/>
              </a:rPr>
              <a:t>𝐼 </a:t>
            </a:r>
            <a:r>
              <a:rPr dirty="0" sz="1400" spc="15">
                <a:latin typeface="Cambria Math"/>
                <a:cs typeface="Cambria Math"/>
              </a:rPr>
              <a:t>𝑥, </a:t>
            </a:r>
            <a:r>
              <a:rPr dirty="0" sz="1400">
                <a:latin typeface="Cambria Math"/>
                <a:cs typeface="Cambria Math"/>
              </a:rPr>
              <a:t>𝑦</a:t>
            </a:r>
            <a:r>
              <a:rPr dirty="0" sz="1400" spc="215">
                <a:latin typeface="Cambria Math"/>
                <a:cs typeface="Cambria Math"/>
              </a:rPr>
              <a:t> </a:t>
            </a:r>
            <a:r>
              <a:rPr dirty="0" sz="1400">
                <a:latin typeface="Cambria Math"/>
                <a:cs typeface="Cambria Math"/>
              </a:rPr>
              <a:t>=</a:t>
            </a:r>
            <a:endParaRPr sz="1400">
              <a:latin typeface="Cambria Math"/>
              <a:cs typeface="Cambria Math"/>
            </a:endParaRPr>
          </a:p>
          <a:p>
            <a:pPr marL="74930">
              <a:lnSpc>
                <a:spcPct val="100000"/>
              </a:lnSpc>
              <a:spcBef>
                <a:spcPts val="415"/>
              </a:spcBef>
            </a:pPr>
            <a:r>
              <a:rPr dirty="0" sz="1200" spc="-10">
                <a:latin typeface="Calibri"/>
                <a:cs typeface="Calibri"/>
              </a:rPr>
              <a:t>(fil,col)</a:t>
            </a:r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596384" y="1973580"/>
            <a:ext cx="2006600" cy="1753235"/>
          </a:xfrm>
          <a:custGeom>
            <a:avLst/>
            <a:gdLst/>
            <a:ahLst/>
            <a:cxnLst/>
            <a:rect l="l" t="t" r="r" b="b"/>
            <a:pathLst>
              <a:path w="2006600" h="1753235">
                <a:moveTo>
                  <a:pt x="0" y="0"/>
                </a:moveTo>
                <a:lnTo>
                  <a:pt x="2006599" y="1753108"/>
                </a:lnTo>
              </a:path>
            </a:pathLst>
          </a:custGeom>
          <a:ln w="9144">
            <a:solidFill>
              <a:srgbClr val="00AFE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4573523" y="1958340"/>
            <a:ext cx="2029460" cy="1800225"/>
          </a:xfrm>
          <a:custGeom>
            <a:avLst/>
            <a:gdLst/>
            <a:ahLst/>
            <a:cxnLst/>
            <a:rect l="l" t="t" r="r" b="b"/>
            <a:pathLst>
              <a:path w="2029459" h="1800225">
                <a:moveTo>
                  <a:pt x="0" y="1800225"/>
                </a:moveTo>
                <a:lnTo>
                  <a:pt x="2028952" y="0"/>
                </a:lnTo>
              </a:path>
            </a:pathLst>
          </a:custGeom>
          <a:ln w="9144">
            <a:solidFill>
              <a:srgbClr val="00AFE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271777" y="364693"/>
            <a:ext cx="8451215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pc="-10"/>
              <a:t>Sistema </a:t>
            </a:r>
            <a:r>
              <a:rPr dirty="0"/>
              <a:t>de visión </a:t>
            </a:r>
            <a:r>
              <a:rPr dirty="0" spc="5"/>
              <a:t>y </a:t>
            </a:r>
            <a:r>
              <a:rPr dirty="0" spc="-5"/>
              <a:t>procesamiento </a:t>
            </a:r>
            <a:r>
              <a:rPr dirty="0" spc="5"/>
              <a:t>de</a:t>
            </a:r>
            <a:r>
              <a:rPr dirty="0" spc="-70"/>
              <a:t> </a:t>
            </a:r>
            <a:r>
              <a:rPr dirty="0" spc="-5"/>
              <a:t>imágenes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868781" y="1240028"/>
            <a:ext cx="3342640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5">
                <a:latin typeface="Calibri"/>
                <a:cs typeface="Calibri"/>
              </a:rPr>
              <a:t>Relaciones básicas </a:t>
            </a:r>
            <a:r>
              <a:rPr dirty="0" sz="2000">
                <a:latin typeface="Calibri"/>
                <a:cs typeface="Calibri"/>
              </a:rPr>
              <a:t>entre</a:t>
            </a:r>
            <a:r>
              <a:rPr dirty="0" sz="2000" spc="-30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pixeles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331213" y="2591561"/>
            <a:ext cx="576580" cy="504825"/>
          </a:xfrm>
          <a:custGeom>
            <a:avLst/>
            <a:gdLst/>
            <a:ahLst/>
            <a:cxnLst/>
            <a:rect l="l" t="t" r="r" b="b"/>
            <a:pathLst>
              <a:path w="576580" h="504825">
                <a:moveTo>
                  <a:pt x="0" y="504444"/>
                </a:moveTo>
                <a:lnTo>
                  <a:pt x="576072" y="504444"/>
                </a:lnTo>
                <a:lnTo>
                  <a:pt x="576072" y="0"/>
                </a:lnTo>
                <a:lnTo>
                  <a:pt x="0" y="0"/>
                </a:lnTo>
                <a:lnTo>
                  <a:pt x="0" y="504444"/>
                </a:lnTo>
                <a:close/>
              </a:path>
            </a:pathLst>
          </a:custGeom>
          <a:solidFill>
            <a:srgbClr val="BEBEB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2483357" y="2591561"/>
            <a:ext cx="576580" cy="504825"/>
          </a:xfrm>
          <a:custGeom>
            <a:avLst/>
            <a:gdLst/>
            <a:ahLst/>
            <a:cxnLst/>
            <a:rect l="l" t="t" r="r" b="b"/>
            <a:pathLst>
              <a:path w="576580" h="504825">
                <a:moveTo>
                  <a:pt x="0" y="504444"/>
                </a:moveTo>
                <a:lnTo>
                  <a:pt x="576071" y="504444"/>
                </a:lnTo>
                <a:lnTo>
                  <a:pt x="576071" y="0"/>
                </a:lnTo>
                <a:lnTo>
                  <a:pt x="0" y="0"/>
                </a:lnTo>
                <a:lnTo>
                  <a:pt x="0" y="504444"/>
                </a:lnTo>
                <a:close/>
              </a:path>
            </a:pathLst>
          </a:custGeom>
          <a:solidFill>
            <a:srgbClr val="BEBEB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1907285" y="3096005"/>
            <a:ext cx="576580" cy="504825"/>
          </a:xfrm>
          <a:custGeom>
            <a:avLst/>
            <a:gdLst/>
            <a:ahLst/>
            <a:cxnLst/>
            <a:rect l="l" t="t" r="r" b="b"/>
            <a:pathLst>
              <a:path w="576580" h="504825">
                <a:moveTo>
                  <a:pt x="0" y="504444"/>
                </a:moveTo>
                <a:lnTo>
                  <a:pt x="576072" y="504444"/>
                </a:lnTo>
                <a:lnTo>
                  <a:pt x="576072" y="0"/>
                </a:lnTo>
                <a:lnTo>
                  <a:pt x="0" y="0"/>
                </a:lnTo>
                <a:lnTo>
                  <a:pt x="0" y="504444"/>
                </a:lnTo>
                <a:close/>
              </a:path>
            </a:pathLst>
          </a:custGeom>
          <a:solidFill>
            <a:srgbClr val="BEBEB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1907285" y="2088642"/>
            <a:ext cx="576580" cy="502920"/>
          </a:xfrm>
          <a:custGeom>
            <a:avLst/>
            <a:gdLst/>
            <a:ahLst/>
            <a:cxnLst/>
            <a:rect l="l" t="t" r="r" b="b"/>
            <a:pathLst>
              <a:path w="576580" h="502919">
                <a:moveTo>
                  <a:pt x="0" y="502920"/>
                </a:moveTo>
                <a:lnTo>
                  <a:pt x="576072" y="502920"/>
                </a:lnTo>
                <a:lnTo>
                  <a:pt x="576072" y="0"/>
                </a:lnTo>
                <a:lnTo>
                  <a:pt x="0" y="0"/>
                </a:lnTo>
                <a:lnTo>
                  <a:pt x="0" y="502920"/>
                </a:lnTo>
                <a:close/>
              </a:path>
            </a:pathLst>
          </a:custGeom>
          <a:solidFill>
            <a:srgbClr val="BEBEB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5319521" y="2591561"/>
            <a:ext cx="576580" cy="504825"/>
          </a:xfrm>
          <a:custGeom>
            <a:avLst/>
            <a:gdLst/>
            <a:ahLst/>
            <a:cxnLst/>
            <a:rect l="l" t="t" r="r" b="b"/>
            <a:pathLst>
              <a:path w="576579" h="504825">
                <a:moveTo>
                  <a:pt x="0" y="504444"/>
                </a:moveTo>
                <a:lnTo>
                  <a:pt x="576072" y="504444"/>
                </a:lnTo>
                <a:lnTo>
                  <a:pt x="576072" y="0"/>
                </a:lnTo>
                <a:lnTo>
                  <a:pt x="0" y="0"/>
                </a:lnTo>
                <a:lnTo>
                  <a:pt x="0" y="50444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1318260" y="2075688"/>
          <a:ext cx="1767205" cy="15379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5945"/>
                <a:gridCol w="575945"/>
                <a:gridCol w="575945"/>
              </a:tblGrid>
              <a:tr h="50291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R w="28575">
                      <a:solidFill>
                        <a:srgbClr val="000000"/>
                      </a:solidFill>
                      <a:prstDash val="solid"/>
                    </a:lnR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30480">
                        <a:lnSpc>
                          <a:spcPct val="100000"/>
                        </a:lnSpc>
                        <a:spcBef>
                          <a:spcPts val="920"/>
                        </a:spcBef>
                      </a:pPr>
                      <a:r>
                        <a:rPr dirty="0" sz="1400" spc="5">
                          <a:latin typeface="Calibri"/>
                          <a:cs typeface="Calibri"/>
                        </a:rPr>
                        <a:t>V</a:t>
                      </a:r>
                      <a:r>
                        <a:rPr dirty="0" baseline="-21604" sz="1350" spc="7">
                          <a:latin typeface="Calibri"/>
                          <a:cs typeface="Calibri"/>
                        </a:rPr>
                        <a:t>2</a:t>
                      </a:r>
                      <a:endParaRPr baseline="-21604" sz="1350">
                        <a:latin typeface="Calibri"/>
                        <a:cs typeface="Calibri"/>
                      </a:endParaRPr>
                    </a:p>
                  </a:txBody>
                  <a:tcPr marL="0" marR="0" marB="0" marT="11684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04444">
                <a:tc>
                  <a:txBody>
                    <a:bodyPr/>
                    <a:lstStyle/>
                    <a:p>
                      <a:pPr algn="ctr" marL="8255">
                        <a:lnSpc>
                          <a:spcPct val="100000"/>
                        </a:lnSpc>
                        <a:spcBef>
                          <a:spcPts val="1019"/>
                        </a:spcBef>
                      </a:pPr>
                      <a:r>
                        <a:rPr dirty="0" sz="1400" spc="5">
                          <a:latin typeface="Calibri"/>
                          <a:cs typeface="Calibri"/>
                        </a:rPr>
                        <a:t>V</a:t>
                      </a:r>
                      <a:r>
                        <a:rPr dirty="0" baseline="-21604" sz="1350" spc="7">
                          <a:latin typeface="Calibri"/>
                          <a:cs typeface="Calibri"/>
                        </a:rPr>
                        <a:t>1</a:t>
                      </a:r>
                      <a:endParaRPr baseline="-21604" sz="1350">
                        <a:latin typeface="Calibri"/>
                        <a:cs typeface="Calibri"/>
                      </a:endParaRPr>
                    </a:p>
                  </a:txBody>
                  <a:tcPr marL="0" marR="0" marB="0" marT="129539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 algn="ctr" marL="8890">
                        <a:lnSpc>
                          <a:spcPct val="100000"/>
                        </a:lnSpc>
                        <a:spcBef>
                          <a:spcPts val="735"/>
                        </a:spcBef>
                      </a:pPr>
                      <a:r>
                        <a:rPr dirty="0" sz="2000">
                          <a:latin typeface="Calibri"/>
                          <a:cs typeface="Calibri"/>
                        </a:rPr>
                        <a:t>P</a:t>
                      </a:r>
                      <a:endParaRPr sz="2000">
                        <a:latin typeface="Calibri"/>
                        <a:cs typeface="Calibri"/>
                      </a:endParaRPr>
                    </a:p>
                  </a:txBody>
                  <a:tcPr marL="0" marR="0" marB="0" marT="93345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222885">
                        <a:lnSpc>
                          <a:spcPct val="100000"/>
                        </a:lnSpc>
                        <a:spcBef>
                          <a:spcPts val="1040"/>
                        </a:spcBef>
                      </a:pPr>
                      <a:r>
                        <a:rPr dirty="0" sz="1400" spc="5">
                          <a:latin typeface="Calibri"/>
                          <a:cs typeface="Calibri"/>
                        </a:rPr>
                        <a:t>V</a:t>
                      </a:r>
                      <a:r>
                        <a:rPr dirty="0" baseline="-21604" sz="1350" spc="7">
                          <a:latin typeface="Calibri"/>
                          <a:cs typeface="Calibri"/>
                        </a:rPr>
                        <a:t>3</a:t>
                      </a:r>
                      <a:endParaRPr baseline="-21604" sz="1350">
                        <a:latin typeface="Calibri"/>
                        <a:cs typeface="Calibri"/>
                      </a:endParaRPr>
                    </a:p>
                  </a:txBody>
                  <a:tcPr marL="0" marR="0" marB="0" marT="13208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BEBEBE"/>
                    </a:solidFill>
                  </a:tcPr>
                </a:tc>
              </a:tr>
              <a:tr h="50444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algn="ctr" marL="30480">
                        <a:lnSpc>
                          <a:spcPct val="100000"/>
                        </a:lnSpc>
                        <a:spcBef>
                          <a:spcPts val="1015"/>
                        </a:spcBef>
                      </a:pPr>
                      <a:r>
                        <a:rPr dirty="0" sz="1400" spc="5">
                          <a:latin typeface="Calibri"/>
                          <a:cs typeface="Calibri"/>
                        </a:rPr>
                        <a:t>V</a:t>
                      </a:r>
                      <a:r>
                        <a:rPr dirty="0" baseline="-21604" sz="1350" spc="7">
                          <a:latin typeface="Calibri"/>
                          <a:cs typeface="Calibri"/>
                        </a:rPr>
                        <a:t>4</a:t>
                      </a:r>
                      <a:endParaRPr baseline="-21604" sz="1350">
                        <a:latin typeface="Calibri"/>
                        <a:cs typeface="Calibri"/>
                      </a:endParaRPr>
                    </a:p>
                  </a:txBody>
                  <a:tcPr marL="0" marR="0" marB="0" marT="128905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T w="28575">
                      <a:solidFill>
                        <a:srgbClr val="000000"/>
                      </a:solidFill>
                      <a:prstDash val="solid"/>
                    </a:lnT>
                  </a:tcPr>
                </a:tc>
              </a:tr>
            </a:tbl>
          </a:graphicData>
        </a:graphic>
      </p:graphicFrame>
      <p:graphicFrame>
        <p:nvGraphicFramePr>
          <p:cNvPr id="12" name="object 12"/>
          <p:cNvGraphicFramePr>
            <a:graphicFrameLocks noGrp="1"/>
          </p:cNvGraphicFramePr>
          <p:nvPr/>
        </p:nvGraphicFramePr>
        <p:xfrm>
          <a:off x="4730496" y="2075688"/>
          <a:ext cx="1767205" cy="15379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5945"/>
                <a:gridCol w="575945"/>
                <a:gridCol w="575945"/>
              </a:tblGrid>
              <a:tr h="502919">
                <a:tc>
                  <a:txBody>
                    <a:bodyPr/>
                    <a:lstStyle/>
                    <a:p>
                      <a:pPr algn="r" marR="172085">
                        <a:lnSpc>
                          <a:spcPct val="100000"/>
                        </a:lnSpc>
                        <a:spcBef>
                          <a:spcPts val="920"/>
                        </a:spcBef>
                      </a:pPr>
                      <a:r>
                        <a:rPr dirty="0" sz="1400" spc="-5">
                          <a:latin typeface="Calibri"/>
                          <a:cs typeface="Calibri"/>
                        </a:rPr>
                        <a:t>V</a:t>
                      </a:r>
                      <a:r>
                        <a:rPr dirty="0" baseline="-21604" sz="1350">
                          <a:latin typeface="Calibri"/>
                          <a:cs typeface="Calibri"/>
                        </a:rPr>
                        <a:t>2</a:t>
                      </a:r>
                      <a:endParaRPr baseline="-21604" sz="1350">
                        <a:latin typeface="Calibri"/>
                        <a:cs typeface="Calibri"/>
                      </a:endParaRPr>
                    </a:p>
                  </a:txBody>
                  <a:tcPr marL="0" marR="0" marB="0" marT="11684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 marL="9525">
                        <a:lnSpc>
                          <a:spcPct val="100000"/>
                        </a:lnSpc>
                        <a:spcBef>
                          <a:spcPts val="920"/>
                        </a:spcBef>
                      </a:pPr>
                      <a:r>
                        <a:rPr dirty="0" sz="1400" spc="5">
                          <a:latin typeface="Calibri"/>
                          <a:cs typeface="Calibri"/>
                        </a:rPr>
                        <a:t>V</a:t>
                      </a:r>
                      <a:r>
                        <a:rPr dirty="0" baseline="-21604" sz="1350" spc="7">
                          <a:latin typeface="Calibri"/>
                          <a:cs typeface="Calibri"/>
                        </a:rPr>
                        <a:t>3</a:t>
                      </a:r>
                      <a:endParaRPr baseline="-21604" sz="1350">
                        <a:latin typeface="Calibri"/>
                        <a:cs typeface="Calibri"/>
                      </a:endParaRPr>
                    </a:p>
                  </a:txBody>
                  <a:tcPr marL="0" marR="0" marB="0" marT="11684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 algn="r" marR="182880">
                        <a:lnSpc>
                          <a:spcPct val="100000"/>
                        </a:lnSpc>
                        <a:spcBef>
                          <a:spcPts val="920"/>
                        </a:spcBef>
                      </a:pPr>
                      <a:r>
                        <a:rPr dirty="0" sz="1400" spc="-5">
                          <a:latin typeface="Calibri"/>
                          <a:cs typeface="Calibri"/>
                        </a:rPr>
                        <a:t>V</a:t>
                      </a:r>
                      <a:r>
                        <a:rPr dirty="0" baseline="-21604" sz="1350">
                          <a:latin typeface="Calibri"/>
                          <a:cs typeface="Calibri"/>
                        </a:rPr>
                        <a:t>4</a:t>
                      </a:r>
                      <a:endParaRPr baseline="-21604" sz="1350">
                        <a:latin typeface="Calibri"/>
                        <a:cs typeface="Calibri"/>
                      </a:endParaRPr>
                    </a:p>
                  </a:txBody>
                  <a:tcPr marL="0" marR="0" marB="0" marT="11684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FF9999"/>
                    </a:solidFill>
                  </a:tcPr>
                </a:tc>
              </a:tr>
              <a:tr h="504444">
                <a:tc>
                  <a:txBody>
                    <a:bodyPr/>
                    <a:lstStyle/>
                    <a:p>
                      <a:pPr algn="r" marR="160020">
                        <a:lnSpc>
                          <a:spcPct val="100000"/>
                        </a:lnSpc>
                        <a:spcBef>
                          <a:spcPts val="980"/>
                        </a:spcBef>
                      </a:pPr>
                      <a:r>
                        <a:rPr dirty="0" sz="1400" spc="-5">
                          <a:latin typeface="Calibri"/>
                          <a:cs typeface="Calibri"/>
                        </a:rPr>
                        <a:t>V</a:t>
                      </a:r>
                      <a:r>
                        <a:rPr dirty="0" baseline="-21604" sz="1350">
                          <a:latin typeface="Calibri"/>
                          <a:cs typeface="Calibri"/>
                        </a:rPr>
                        <a:t>1</a:t>
                      </a:r>
                      <a:endParaRPr baseline="-21604" sz="1350">
                        <a:latin typeface="Calibri"/>
                        <a:cs typeface="Calibri"/>
                      </a:endParaRPr>
                    </a:p>
                  </a:txBody>
                  <a:tcPr marL="0" marR="0" marB="0" marT="12446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 algn="ctr" marL="33655">
                        <a:lnSpc>
                          <a:spcPct val="100000"/>
                        </a:lnSpc>
                        <a:spcBef>
                          <a:spcPts val="735"/>
                        </a:spcBef>
                      </a:pPr>
                      <a:r>
                        <a:rPr dirty="0" sz="2000">
                          <a:latin typeface="Calibri"/>
                          <a:cs typeface="Calibri"/>
                        </a:rPr>
                        <a:t>P</a:t>
                      </a:r>
                      <a:endParaRPr sz="2000">
                        <a:latin typeface="Calibri"/>
                        <a:cs typeface="Calibri"/>
                      </a:endParaRPr>
                    </a:p>
                  </a:txBody>
                  <a:tcPr marL="0" marR="0" marB="0" marT="93345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182880">
                        <a:lnSpc>
                          <a:spcPct val="100000"/>
                        </a:lnSpc>
                        <a:spcBef>
                          <a:spcPts val="980"/>
                        </a:spcBef>
                      </a:pPr>
                      <a:r>
                        <a:rPr dirty="0" sz="1400" spc="-5">
                          <a:latin typeface="Calibri"/>
                          <a:cs typeface="Calibri"/>
                        </a:rPr>
                        <a:t>V</a:t>
                      </a:r>
                      <a:r>
                        <a:rPr dirty="0" baseline="-21604" sz="1350">
                          <a:latin typeface="Calibri"/>
                          <a:cs typeface="Calibri"/>
                        </a:rPr>
                        <a:t>5</a:t>
                      </a:r>
                      <a:endParaRPr baseline="-21604" sz="1350">
                        <a:latin typeface="Calibri"/>
                        <a:cs typeface="Calibri"/>
                      </a:endParaRPr>
                    </a:p>
                  </a:txBody>
                  <a:tcPr marL="0" marR="0" marB="0" marT="12446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BEBEBE"/>
                    </a:solidFill>
                  </a:tcPr>
                </a:tc>
              </a:tr>
              <a:tr h="504444">
                <a:tc>
                  <a:txBody>
                    <a:bodyPr/>
                    <a:lstStyle/>
                    <a:p>
                      <a:pPr algn="r" marR="160020">
                        <a:lnSpc>
                          <a:spcPct val="100000"/>
                        </a:lnSpc>
                        <a:spcBef>
                          <a:spcPts val="925"/>
                        </a:spcBef>
                      </a:pPr>
                      <a:r>
                        <a:rPr dirty="0" sz="1400" spc="-5">
                          <a:latin typeface="Calibri"/>
                          <a:cs typeface="Calibri"/>
                        </a:rPr>
                        <a:t>V</a:t>
                      </a:r>
                      <a:r>
                        <a:rPr dirty="0" baseline="-21604" sz="1350">
                          <a:latin typeface="Calibri"/>
                          <a:cs typeface="Calibri"/>
                        </a:rPr>
                        <a:t>8</a:t>
                      </a:r>
                      <a:endParaRPr baseline="-21604" sz="1350">
                        <a:latin typeface="Calibri"/>
                        <a:cs typeface="Calibri"/>
                      </a:endParaRPr>
                    </a:p>
                  </a:txBody>
                  <a:tcPr marL="0" marR="0" marB="0" marT="117475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 marL="9525">
                        <a:lnSpc>
                          <a:spcPct val="100000"/>
                        </a:lnSpc>
                        <a:spcBef>
                          <a:spcPts val="925"/>
                        </a:spcBef>
                      </a:pPr>
                      <a:r>
                        <a:rPr dirty="0" sz="1400" spc="5">
                          <a:latin typeface="Calibri"/>
                          <a:cs typeface="Calibri"/>
                        </a:rPr>
                        <a:t>V</a:t>
                      </a:r>
                      <a:r>
                        <a:rPr dirty="0" baseline="-21604" sz="1350" spc="7">
                          <a:latin typeface="Calibri"/>
                          <a:cs typeface="Calibri"/>
                        </a:rPr>
                        <a:t>7</a:t>
                      </a:r>
                      <a:endParaRPr baseline="-21604" sz="1350">
                        <a:latin typeface="Calibri"/>
                        <a:cs typeface="Calibri"/>
                      </a:endParaRPr>
                    </a:p>
                  </a:txBody>
                  <a:tcPr marL="0" marR="0" marB="0" marT="117475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 algn="r" marR="182880">
                        <a:lnSpc>
                          <a:spcPct val="100000"/>
                        </a:lnSpc>
                        <a:spcBef>
                          <a:spcPts val="925"/>
                        </a:spcBef>
                      </a:pPr>
                      <a:r>
                        <a:rPr dirty="0" sz="1400" spc="-5">
                          <a:latin typeface="Calibri"/>
                          <a:cs typeface="Calibri"/>
                        </a:rPr>
                        <a:t>V</a:t>
                      </a:r>
                      <a:r>
                        <a:rPr dirty="0" baseline="-21604" sz="1350">
                          <a:latin typeface="Calibri"/>
                          <a:cs typeface="Calibri"/>
                        </a:rPr>
                        <a:t>6</a:t>
                      </a:r>
                      <a:endParaRPr baseline="-21604" sz="1350">
                        <a:latin typeface="Calibri"/>
                        <a:cs typeface="Calibri"/>
                      </a:endParaRPr>
                    </a:p>
                  </a:txBody>
                  <a:tcPr marL="0" marR="0" marB="0" marT="117475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FF9999"/>
                    </a:solidFill>
                  </a:tcPr>
                </a:tc>
              </a:tr>
            </a:tbl>
          </a:graphicData>
        </a:graphic>
      </p:graphicFrame>
      <p:sp>
        <p:nvSpPr>
          <p:cNvPr id="13" name="object 13"/>
          <p:cNvSpPr txBox="1"/>
          <p:nvPr/>
        </p:nvSpPr>
        <p:spPr>
          <a:xfrm>
            <a:off x="582269" y="2748153"/>
            <a:ext cx="59372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10">
                <a:latin typeface="Calibri"/>
                <a:cs typeface="Calibri"/>
              </a:rPr>
              <a:t>izquierda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3137407" y="2748534"/>
            <a:ext cx="52832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5">
                <a:latin typeface="Calibri"/>
                <a:cs typeface="Calibri"/>
              </a:rPr>
              <a:t>derecha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007870" y="1823720"/>
            <a:ext cx="39433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latin typeface="Calibri"/>
                <a:cs typeface="Calibri"/>
              </a:rPr>
              <a:t>arri</a:t>
            </a:r>
            <a:r>
              <a:rPr dirty="0" sz="1200" spc="5">
                <a:latin typeface="Calibri"/>
                <a:cs typeface="Calibri"/>
              </a:rPr>
              <a:t>b</a:t>
            </a:r>
            <a:r>
              <a:rPr dirty="0" sz="1200">
                <a:latin typeface="Calibri"/>
                <a:cs typeface="Calibri"/>
              </a:rPr>
              <a:t>a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007870" y="3612641"/>
            <a:ext cx="36957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latin typeface="Calibri"/>
                <a:cs typeface="Calibri"/>
              </a:rPr>
              <a:t>a</a:t>
            </a:r>
            <a:r>
              <a:rPr dirty="0" sz="1200" spc="5">
                <a:latin typeface="Calibri"/>
                <a:cs typeface="Calibri"/>
              </a:rPr>
              <a:t>b</a:t>
            </a:r>
            <a:r>
              <a:rPr dirty="0" sz="1200">
                <a:latin typeface="Calibri"/>
                <a:cs typeface="Calibri"/>
              </a:rPr>
              <a:t>ajo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038980" y="2748153"/>
            <a:ext cx="59372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10">
                <a:latin typeface="Calibri"/>
                <a:cs typeface="Calibri"/>
              </a:rPr>
              <a:t>izquierda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594093" y="2748534"/>
            <a:ext cx="52832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5">
                <a:latin typeface="Calibri"/>
                <a:cs typeface="Calibri"/>
              </a:rPr>
              <a:t>derecha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464555" y="1823720"/>
            <a:ext cx="39433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latin typeface="Calibri"/>
                <a:cs typeface="Calibri"/>
              </a:rPr>
              <a:t>arri</a:t>
            </a:r>
            <a:r>
              <a:rPr dirty="0" sz="1200" spc="5">
                <a:latin typeface="Calibri"/>
                <a:cs typeface="Calibri"/>
              </a:rPr>
              <a:t>b</a:t>
            </a:r>
            <a:r>
              <a:rPr dirty="0" sz="1200">
                <a:latin typeface="Calibri"/>
                <a:cs typeface="Calibri"/>
              </a:rPr>
              <a:t>a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5464809" y="3612641"/>
            <a:ext cx="36957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latin typeface="Calibri"/>
                <a:cs typeface="Calibri"/>
              </a:rPr>
              <a:t>a</a:t>
            </a:r>
            <a:r>
              <a:rPr dirty="0" sz="1200" spc="5">
                <a:latin typeface="Calibri"/>
                <a:cs typeface="Calibri"/>
              </a:rPr>
              <a:t>b</a:t>
            </a:r>
            <a:r>
              <a:rPr dirty="0" sz="1200">
                <a:latin typeface="Calibri"/>
                <a:cs typeface="Calibri"/>
              </a:rPr>
              <a:t>ajo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684391" y="1788998"/>
            <a:ext cx="554355" cy="2089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5">
                <a:latin typeface="Calibri"/>
                <a:cs typeface="Calibri"/>
              </a:rPr>
              <a:t>diagonal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6635242" y="3684523"/>
            <a:ext cx="55435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5">
                <a:latin typeface="Calibri"/>
                <a:cs typeface="Calibri"/>
              </a:rPr>
              <a:t>diagonal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014171" y="4004817"/>
            <a:ext cx="5744210" cy="287909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56845">
              <a:lnSpc>
                <a:spcPct val="100000"/>
              </a:lnSpc>
              <a:spcBef>
                <a:spcPts val="125"/>
              </a:spcBef>
              <a:tabLst>
                <a:tab pos="3641725" algn="l"/>
              </a:tabLst>
            </a:pPr>
            <a:r>
              <a:rPr dirty="0" sz="2000">
                <a:latin typeface="Calibri"/>
                <a:cs typeface="Calibri"/>
              </a:rPr>
              <a:t>Vecindad</a:t>
            </a:r>
            <a:r>
              <a:rPr dirty="0" sz="2000" spc="1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4-vecinos	</a:t>
            </a:r>
            <a:r>
              <a:rPr dirty="0" sz="2000">
                <a:latin typeface="Calibri"/>
                <a:cs typeface="Calibri"/>
              </a:rPr>
              <a:t>Vecindad</a:t>
            </a:r>
            <a:r>
              <a:rPr dirty="0" sz="2000" spc="-2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8-vecinos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450">
              <a:latin typeface="Calibri"/>
              <a:cs typeface="Calibri"/>
            </a:endParaRPr>
          </a:p>
          <a:p>
            <a:pPr marL="12700" marR="5080">
              <a:lnSpc>
                <a:spcPct val="101200"/>
              </a:lnSpc>
              <a:spcBef>
                <a:spcPts val="5"/>
              </a:spcBef>
            </a:pPr>
            <a:r>
              <a:rPr dirty="0" sz="2000" spc="10">
                <a:latin typeface="Calibri"/>
                <a:cs typeface="Calibri"/>
              </a:rPr>
              <a:t>La </a:t>
            </a:r>
            <a:r>
              <a:rPr dirty="0" sz="2000" spc="5">
                <a:latin typeface="Calibri"/>
                <a:cs typeface="Calibri"/>
              </a:rPr>
              <a:t>conectividad </a:t>
            </a:r>
            <a:r>
              <a:rPr dirty="0" sz="2000" spc="10">
                <a:latin typeface="Calibri"/>
                <a:cs typeface="Calibri"/>
              </a:rPr>
              <a:t>es un </a:t>
            </a:r>
            <a:r>
              <a:rPr dirty="0" sz="2000">
                <a:latin typeface="Calibri"/>
                <a:cs typeface="Calibri"/>
              </a:rPr>
              <a:t>concepto </a:t>
            </a:r>
            <a:r>
              <a:rPr dirty="0" sz="2000" spc="10">
                <a:latin typeface="Calibri"/>
                <a:cs typeface="Calibri"/>
              </a:rPr>
              <a:t>vinculado en </a:t>
            </a:r>
            <a:r>
              <a:rPr dirty="0" sz="2000" spc="5">
                <a:latin typeface="Calibri"/>
                <a:cs typeface="Calibri"/>
              </a:rPr>
              <a:t>la  ubicación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>
                <a:latin typeface="Calibri"/>
                <a:cs typeface="Calibri"/>
              </a:rPr>
              <a:t>pixeles </a:t>
            </a:r>
            <a:r>
              <a:rPr dirty="0" sz="2000" spc="10">
                <a:latin typeface="Calibri"/>
                <a:cs typeface="Calibri"/>
              </a:rPr>
              <a:t>que </a:t>
            </a:r>
            <a:r>
              <a:rPr dirty="0" sz="2000" spc="5">
                <a:latin typeface="Calibri"/>
                <a:cs typeface="Calibri"/>
              </a:rPr>
              <a:t>poseen </a:t>
            </a:r>
            <a:r>
              <a:rPr dirty="0" sz="2000" spc="10">
                <a:latin typeface="Calibri"/>
                <a:cs typeface="Calibri"/>
              </a:rPr>
              <a:t>las mismas </a:t>
            </a:r>
            <a:r>
              <a:rPr dirty="0" sz="2000" spc="5">
                <a:latin typeface="Calibri"/>
                <a:cs typeface="Calibri"/>
              </a:rPr>
              <a:t>(o </a:t>
            </a:r>
            <a:r>
              <a:rPr dirty="0" sz="2000" spc="15">
                <a:latin typeface="Calibri"/>
                <a:cs typeface="Calibri"/>
              </a:rPr>
              <a:t>muy  </a:t>
            </a:r>
            <a:r>
              <a:rPr dirty="0" sz="2000" spc="5">
                <a:latin typeface="Calibri"/>
                <a:cs typeface="Calibri"/>
              </a:rPr>
              <a:t>cercanas) propiedades </a:t>
            </a:r>
            <a:r>
              <a:rPr dirty="0" sz="2000" spc="10">
                <a:latin typeface="Calibri"/>
                <a:cs typeface="Calibri"/>
              </a:rPr>
              <a:t>que </a:t>
            </a:r>
            <a:r>
              <a:rPr dirty="0" sz="2000" spc="5">
                <a:latin typeface="Calibri"/>
                <a:cs typeface="Calibri"/>
              </a:rPr>
              <a:t>permiten </a:t>
            </a:r>
            <a:r>
              <a:rPr dirty="0" sz="2000">
                <a:latin typeface="Calibri"/>
                <a:cs typeface="Calibri"/>
              </a:rPr>
              <a:t>detectar </a:t>
            </a:r>
            <a:r>
              <a:rPr dirty="0" sz="2000" spc="5">
                <a:latin typeface="Calibri"/>
                <a:cs typeface="Calibri"/>
              </a:rPr>
              <a:t>regiones  </a:t>
            </a:r>
            <a:r>
              <a:rPr dirty="0" sz="2000" spc="10">
                <a:latin typeface="Calibri"/>
                <a:cs typeface="Calibri"/>
              </a:rPr>
              <a:t>u </a:t>
            </a:r>
            <a:r>
              <a:rPr dirty="0" sz="2000">
                <a:latin typeface="Calibri"/>
                <a:cs typeface="Calibri"/>
              </a:rPr>
              <a:t>objetos presentes </a:t>
            </a:r>
            <a:r>
              <a:rPr dirty="0" sz="2000" spc="10">
                <a:latin typeface="Calibri"/>
                <a:cs typeface="Calibri"/>
              </a:rPr>
              <a:t>en una </a:t>
            </a:r>
            <a:r>
              <a:rPr dirty="0" sz="2000" spc="5">
                <a:latin typeface="Calibri"/>
                <a:cs typeface="Calibri"/>
              </a:rPr>
              <a:t>determinada</a:t>
            </a:r>
            <a:r>
              <a:rPr dirty="0" sz="2000" spc="-50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imagen.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950">
              <a:latin typeface="Calibri"/>
              <a:cs typeface="Calibri"/>
            </a:endParaRPr>
          </a:p>
          <a:p>
            <a:pPr marL="12700" marR="205104">
              <a:lnSpc>
                <a:spcPct val="101499"/>
              </a:lnSpc>
            </a:pPr>
            <a:r>
              <a:rPr dirty="0" sz="2000" spc="10">
                <a:latin typeface="Calibri"/>
                <a:cs typeface="Calibri"/>
              </a:rPr>
              <a:t>Se puede </a:t>
            </a:r>
            <a:r>
              <a:rPr dirty="0" sz="2000" spc="5">
                <a:latin typeface="Calibri"/>
                <a:cs typeface="Calibri"/>
              </a:rPr>
              <a:t>aplicar </a:t>
            </a:r>
            <a:r>
              <a:rPr dirty="0" sz="2000" spc="-5">
                <a:latin typeface="Calibri"/>
                <a:cs typeface="Calibri"/>
              </a:rPr>
              <a:t>tanto </a:t>
            </a:r>
            <a:r>
              <a:rPr dirty="0" sz="2000" spc="10">
                <a:latin typeface="Calibri"/>
                <a:cs typeface="Calibri"/>
              </a:rPr>
              <a:t>en imágenes </a:t>
            </a:r>
            <a:r>
              <a:rPr dirty="0" sz="2000" spc="5">
                <a:latin typeface="Calibri"/>
                <a:cs typeface="Calibri"/>
              </a:rPr>
              <a:t>monocromáticas  como </a:t>
            </a:r>
            <a:r>
              <a:rPr dirty="0" sz="2000" spc="10">
                <a:latin typeface="Calibri"/>
                <a:cs typeface="Calibri"/>
              </a:rPr>
              <a:t>en</a:t>
            </a:r>
            <a:r>
              <a:rPr dirty="0" sz="2000" spc="-10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color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7133843" y="4680204"/>
            <a:ext cx="3162300" cy="17785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graphicFrame>
        <p:nvGraphicFramePr>
          <p:cNvPr id="25" name="object 25"/>
          <p:cNvGraphicFramePr>
            <a:graphicFrameLocks noGrp="1"/>
          </p:cNvGraphicFramePr>
          <p:nvPr/>
        </p:nvGraphicFramePr>
        <p:xfrm>
          <a:off x="8093964" y="1930908"/>
          <a:ext cx="2145030" cy="18764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02310"/>
                <a:gridCol w="701040"/>
                <a:gridCol w="702310"/>
              </a:tblGrid>
              <a:tr h="6172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  <a:p>
                      <a:pPr algn="ctr" marL="2540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dirty="0" sz="800" spc="5">
                          <a:latin typeface="Cambria Math"/>
                          <a:cs typeface="Cambria Math"/>
                        </a:rPr>
                        <a:t>(𝑥 </a:t>
                      </a:r>
                      <a:r>
                        <a:rPr dirty="0" sz="800">
                          <a:latin typeface="Cambria Math"/>
                          <a:cs typeface="Cambria Math"/>
                        </a:rPr>
                        <a:t>− </a:t>
                      </a:r>
                      <a:r>
                        <a:rPr dirty="0" sz="800" spc="-5">
                          <a:latin typeface="Cambria Math"/>
                          <a:cs typeface="Cambria Math"/>
                        </a:rPr>
                        <a:t>1, </a:t>
                      </a:r>
                      <a:r>
                        <a:rPr dirty="0" sz="800">
                          <a:latin typeface="Cambria Math"/>
                          <a:cs typeface="Cambria Math"/>
                        </a:rPr>
                        <a:t>𝑦 −</a:t>
                      </a:r>
                      <a:r>
                        <a:rPr dirty="0" sz="800" spc="-85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dirty="0" sz="800" spc="-5">
                          <a:latin typeface="Cambria Math"/>
                          <a:cs typeface="Cambria Math"/>
                        </a:rPr>
                        <a:t>1)</a:t>
                      </a:r>
                      <a:endParaRPr sz="800">
                        <a:latin typeface="Cambria Math"/>
                        <a:cs typeface="Cambria Math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  <a:p>
                      <a:pPr algn="r" marR="111125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dirty="0" sz="800">
                          <a:latin typeface="Cambria Math"/>
                          <a:cs typeface="Cambria Math"/>
                        </a:rPr>
                        <a:t>(𝑥 − </a:t>
                      </a:r>
                      <a:r>
                        <a:rPr dirty="0" sz="800" spc="-5">
                          <a:latin typeface="Cambria Math"/>
                          <a:cs typeface="Cambria Math"/>
                        </a:rPr>
                        <a:t>1,</a:t>
                      </a:r>
                      <a:r>
                        <a:rPr dirty="0" sz="800" spc="-120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dirty="0" sz="800" spc="5">
                          <a:latin typeface="Cambria Math"/>
                          <a:cs typeface="Cambria Math"/>
                        </a:rPr>
                        <a:t>𝑦)</a:t>
                      </a:r>
                      <a:endParaRPr sz="800">
                        <a:latin typeface="Cambria Math"/>
                        <a:cs typeface="Cambria Math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  <a:p>
                      <a:pPr algn="ctr" marL="25400">
                        <a:lnSpc>
                          <a:spcPct val="100000"/>
                        </a:lnSpc>
                      </a:pPr>
                      <a:r>
                        <a:rPr dirty="0" sz="800" spc="5">
                          <a:latin typeface="Cambria Math"/>
                          <a:cs typeface="Cambria Math"/>
                        </a:rPr>
                        <a:t>(𝑥 </a:t>
                      </a:r>
                      <a:r>
                        <a:rPr dirty="0" sz="800">
                          <a:latin typeface="Cambria Math"/>
                          <a:cs typeface="Cambria Math"/>
                        </a:rPr>
                        <a:t>− </a:t>
                      </a:r>
                      <a:r>
                        <a:rPr dirty="0" sz="800" spc="-5">
                          <a:latin typeface="Cambria Math"/>
                          <a:cs typeface="Cambria Math"/>
                        </a:rPr>
                        <a:t>1, </a:t>
                      </a:r>
                      <a:r>
                        <a:rPr dirty="0" sz="800">
                          <a:latin typeface="Cambria Math"/>
                          <a:cs typeface="Cambria Math"/>
                        </a:rPr>
                        <a:t>𝑦 +</a:t>
                      </a:r>
                      <a:r>
                        <a:rPr dirty="0" sz="800" spc="-90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dirty="0" sz="800" spc="-5">
                          <a:latin typeface="Cambria Math"/>
                          <a:cs typeface="Cambria Math"/>
                        </a:rPr>
                        <a:t>1)</a:t>
                      </a:r>
                      <a:endParaRPr sz="800">
                        <a:latin typeface="Cambria Math"/>
                        <a:cs typeface="Cambria Math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FF9999"/>
                    </a:solidFill>
                  </a:tcPr>
                </a:tc>
              </a:tr>
              <a:tr h="61569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  <a:p>
                      <a:pPr algn="ctr" marR="29209">
                        <a:lnSpc>
                          <a:spcPct val="100000"/>
                        </a:lnSpc>
                        <a:spcBef>
                          <a:spcPts val="810"/>
                        </a:spcBef>
                      </a:pPr>
                      <a:r>
                        <a:rPr dirty="0" sz="800" spc="5">
                          <a:latin typeface="Cambria Math"/>
                          <a:cs typeface="Cambria Math"/>
                        </a:rPr>
                        <a:t>(𝑥, </a:t>
                      </a:r>
                      <a:r>
                        <a:rPr dirty="0" sz="800">
                          <a:latin typeface="Cambria Math"/>
                          <a:cs typeface="Cambria Math"/>
                        </a:rPr>
                        <a:t>𝑦 −</a:t>
                      </a:r>
                      <a:r>
                        <a:rPr dirty="0" sz="800" spc="-65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dirty="0" sz="800" spc="-5">
                          <a:latin typeface="Cambria Math"/>
                          <a:cs typeface="Cambria Math"/>
                        </a:rPr>
                        <a:t>1)</a:t>
                      </a:r>
                      <a:endParaRPr sz="800">
                        <a:latin typeface="Cambria Math"/>
                        <a:cs typeface="Cambria Math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5"/>
                        </a:spcBef>
                      </a:pPr>
                      <a:endParaRPr sz="1350">
                        <a:latin typeface="Times New Roman"/>
                        <a:cs typeface="Times New Roman"/>
                      </a:endParaRPr>
                    </a:p>
                    <a:p>
                      <a:pPr algn="r" marR="177800">
                        <a:lnSpc>
                          <a:spcPct val="100000"/>
                        </a:lnSpc>
                      </a:pPr>
                      <a:r>
                        <a:rPr dirty="0" sz="1000" spc="10">
                          <a:latin typeface="Cambria Math"/>
                          <a:cs typeface="Cambria Math"/>
                        </a:rPr>
                        <a:t>(𝑥,</a:t>
                      </a:r>
                      <a:r>
                        <a:rPr dirty="0" sz="1000" spc="-165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dirty="0" sz="1000" spc="5">
                          <a:latin typeface="Cambria Math"/>
                          <a:cs typeface="Cambria Math"/>
                        </a:rPr>
                        <a:t>𝑦)</a:t>
                      </a:r>
                      <a:endParaRPr sz="1000">
                        <a:latin typeface="Cambria Math"/>
                        <a:cs typeface="Cambria Math"/>
                      </a:endParaRPr>
                    </a:p>
                  </a:txBody>
                  <a:tcPr marL="0" marR="0" marB="0" marT="5715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  <a:p>
                      <a:pPr algn="ctr" marL="19685">
                        <a:lnSpc>
                          <a:spcPct val="100000"/>
                        </a:lnSpc>
                        <a:spcBef>
                          <a:spcPts val="795"/>
                        </a:spcBef>
                      </a:pPr>
                      <a:r>
                        <a:rPr dirty="0" sz="800" spc="5">
                          <a:latin typeface="Cambria Math"/>
                          <a:cs typeface="Cambria Math"/>
                        </a:rPr>
                        <a:t>(𝑥, </a:t>
                      </a:r>
                      <a:r>
                        <a:rPr dirty="0" sz="800">
                          <a:latin typeface="Cambria Math"/>
                          <a:cs typeface="Cambria Math"/>
                        </a:rPr>
                        <a:t>𝑦 +</a:t>
                      </a:r>
                      <a:r>
                        <a:rPr dirty="0" sz="800" spc="-65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dirty="0" sz="800" spc="-5">
                          <a:latin typeface="Cambria Math"/>
                          <a:cs typeface="Cambria Math"/>
                        </a:rPr>
                        <a:t>1)</a:t>
                      </a:r>
                      <a:endParaRPr sz="800">
                        <a:latin typeface="Cambria Math"/>
                        <a:cs typeface="Cambria Math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BEBEBE"/>
                    </a:solidFill>
                  </a:tcPr>
                </a:tc>
              </a:tr>
              <a:tr h="6172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dirty="0" sz="800" spc="5">
                          <a:latin typeface="Cambria Math"/>
                          <a:cs typeface="Cambria Math"/>
                        </a:rPr>
                        <a:t>(𝑥 </a:t>
                      </a:r>
                      <a:r>
                        <a:rPr dirty="0" sz="800">
                          <a:latin typeface="Cambria Math"/>
                          <a:cs typeface="Cambria Math"/>
                        </a:rPr>
                        <a:t>+ </a:t>
                      </a:r>
                      <a:r>
                        <a:rPr dirty="0" sz="800" spc="-5">
                          <a:latin typeface="Cambria Math"/>
                          <a:cs typeface="Cambria Math"/>
                        </a:rPr>
                        <a:t>1, </a:t>
                      </a:r>
                      <a:r>
                        <a:rPr dirty="0" sz="800">
                          <a:latin typeface="Cambria Math"/>
                          <a:cs typeface="Cambria Math"/>
                        </a:rPr>
                        <a:t>𝑦 −</a:t>
                      </a:r>
                      <a:r>
                        <a:rPr dirty="0" sz="800" spc="-85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dirty="0" sz="800" spc="-5">
                          <a:latin typeface="Cambria Math"/>
                          <a:cs typeface="Cambria Math"/>
                        </a:rPr>
                        <a:t>1)</a:t>
                      </a:r>
                      <a:endParaRPr sz="800">
                        <a:latin typeface="Cambria Math"/>
                        <a:cs typeface="Cambria Math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  <a:p>
                      <a:pPr algn="r" marR="154305">
                        <a:lnSpc>
                          <a:spcPct val="100000"/>
                        </a:lnSpc>
                      </a:pPr>
                      <a:r>
                        <a:rPr dirty="0" sz="800">
                          <a:latin typeface="Cambria Math"/>
                          <a:cs typeface="Cambria Math"/>
                        </a:rPr>
                        <a:t>(𝑥 + </a:t>
                      </a:r>
                      <a:r>
                        <a:rPr dirty="0" sz="800" spc="-5">
                          <a:latin typeface="Cambria Math"/>
                          <a:cs typeface="Cambria Math"/>
                        </a:rPr>
                        <a:t>1,</a:t>
                      </a:r>
                      <a:r>
                        <a:rPr dirty="0" sz="800" spc="-120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dirty="0" sz="800" spc="5">
                          <a:latin typeface="Cambria Math"/>
                          <a:cs typeface="Cambria Math"/>
                        </a:rPr>
                        <a:t>𝑦)</a:t>
                      </a:r>
                      <a:endParaRPr sz="800">
                        <a:latin typeface="Cambria Math"/>
                        <a:cs typeface="Cambria Math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  <a:p>
                      <a:pPr algn="ctr" marL="19050">
                        <a:lnSpc>
                          <a:spcPct val="100000"/>
                        </a:lnSpc>
                      </a:pPr>
                      <a:r>
                        <a:rPr dirty="0" sz="800" spc="5">
                          <a:latin typeface="Cambria Math"/>
                          <a:cs typeface="Cambria Math"/>
                        </a:rPr>
                        <a:t>(𝑥 </a:t>
                      </a:r>
                      <a:r>
                        <a:rPr dirty="0" sz="800">
                          <a:latin typeface="Cambria Math"/>
                          <a:cs typeface="Cambria Math"/>
                        </a:rPr>
                        <a:t>+ </a:t>
                      </a:r>
                      <a:r>
                        <a:rPr dirty="0" sz="800" spc="-5">
                          <a:latin typeface="Cambria Math"/>
                          <a:cs typeface="Cambria Math"/>
                        </a:rPr>
                        <a:t>1, </a:t>
                      </a:r>
                      <a:r>
                        <a:rPr dirty="0" sz="800">
                          <a:latin typeface="Cambria Math"/>
                          <a:cs typeface="Cambria Math"/>
                        </a:rPr>
                        <a:t>𝑦 +</a:t>
                      </a:r>
                      <a:r>
                        <a:rPr dirty="0" sz="800" spc="-85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dirty="0" sz="800" spc="-5">
                          <a:latin typeface="Cambria Math"/>
                          <a:cs typeface="Cambria Math"/>
                        </a:rPr>
                        <a:t>1)</a:t>
                      </a:r>
                      <a:endParaRPr sz="800">
                        <a:latin typeface="Cambria Math"/>
                        <a:cs typeface="Cambria Math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FF999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71777" y="364693"/>
            <a:ext cx="8451215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pc="-10"/>
              <a:t>Sistema </a:t>
            </a:r>
            <a:r>
              <a:rPr dirty="0"/>
              <a:t>de visión </a:t>
            </a:r>
            <a:r>
              <a:rPr dirty="0" spc="5"/>
              <a:t>y </a:t>
            </a:r>
            <a:r>
              <a:rPr dirty="0" spc="-5"/>
              <a:t>procesamiento </a:t>
            </a:r>
            <a:r>
              <a:rPr dirty="0" spc="5"/>
              <a:t>de</a:t>
            </a:r>
            <a:r>
              <a:rPr dirty="0" spc="-70"/>
              <a:t> </a:t>
            </a:r>
            <a:r>
              <a:rPr dirty="0" spc="-5"/>
              <a:t>imágenes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42238" y="1196085"/>
            <a:ext cx="8498205" cy="218948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0">
                <a:latin typeface="Calibri"/>
                <a:cs typeface="Calibri"/>
              </a:rPr>
              <a:t>Medidas de</a:t>
            </a:r>
            <a:r>
              <a:rPr dirty="0" sz="2000">
                <a:latin typeface="Calibri"/>
                <a:cs typeface="Calibri"/>
              </a:rPr>
              <a:t> distancia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000">
              <a:latin typeface="Calibri"/>
              <a:cs typeface="Calibri"/>
            </a:endParaRPr>
          </a:p>
          <a:p>
            <a:pPr marL="84455" marR="5080">
              <a:lnSpc>
                <a:spcPct val="101299"/>
              </a:lnSpc>
            </a:pPr>
            <a:r>
              <a:rPr dirty="0" sz="2000" spc="10">
                <a:latin typeface="Calibri"/>
                <a:cs typeface="Calibri"/>
              </a:rPr>
              <a:t>La </a:t>
            </a:r>
            <a:r>
              <a:rPr dirty="0" sz="2000">
                <a:latin typeface="Calibri"/>
                <a:cs typeface="Calibri"/>
              </a:rPr>
              <a:t>distancia </a:t>
            </a:r>
            <a:r>
              <a:rPr dirty="0" sz="2000" spc="-10">
                <a:latin typeface="Calibri"/>
                <a:cs typeface="Calibri"/>
              </a:rPr>
              <a:t>existente </a:t>
            </a:r>
            <a:r>
              <a:rPr dirty="0" sz="2000">
                <a:latin typeface="Calibri"/>
                <a:cs typeface="Calibri"/>
              </a:rPr>
              <a:t>entre </a:t>
            </a:r>
            <a:r>
              <a:rPr dirty="0" sz="2000" spc="10">
                <a:latin typeface="Calibri"/>
                <a:cs typeface="Calibri"/>
              </a:rPr>
              <a:t>dos </a:t>
            </a:r>
            <a:r>
              <a:rPr dirty="0" sz="2000">
                <a:latin typeface="Calibri"/>
                <a:cs typeface="Calibri"/>
              </a:rPr>
              <a:t>pixeles </a:t>
            </a:r>
            <a:r>
              <a:rPr dirty="0" sz="2000" spc="10">
                <a:latin typeface="Calibri"/>
                <a:cs typeface="Calibri"/>
              </a:rPr>
              <a:t>es una de las medidas </a:t>
            </a:r>
            <a:r>
              <a:rPr dirty="0" sz="2000" spc="15">
                <a:latin typeface="Calibri"/>
                <a:cs typeface="Calibri"/>
              </a:rPr>
              <a:t>más </a:t>
            </a:r>
            <a:r>
              <a:rPr dirty="0" sz="2000" spc="5">
                <a:latin typeface="Calibri"/>
                <a:cs typeface="Calibri"/>
              </a:rPr>
              <a:t>usadas </a:t>
            </a:r>
            <a:r>
              <a:rPr dirty="0" sz="2000" spc="10">
                <a:latin typeface="Calibri"/>
                <a:cs typeface="Calibri"/>
              </a:rPr>
              <a:t>en el  </a:t>
            </a:r>
            <a:r>
              <a:rPr dirty="0" sz="2000" spc="5">
                <a:latin typeface="Calibri"/>
                <a:cs typeface="Calibri"/>
              </a:rPr>
              <a:t>procesamiento </a:t>
            </a:r>
            <a:r>
              <a:rPr dirty="0" sz="2000" spc="10">
                <a:latin typeface="Calibri"/>
                <a:cs typeface="Calibri"/>
              </a:rPr>
              <a:t>de imágenes, </a:t>
            </a:r>
            <a:r>
              <a:rPr dirty="0" sz="2000" spc="5">
                <a:latin typeface="Calibri"/>
                <a:cs typeface="Calibri"/>
              </a:rPr>
              <a:t>con </a:t>
            </a:r>
            <a:r>
              <a:rPr dirty="0" sz="2000" spc="10">
                <a:latin typeface="Calibri"/>
                <a:cs typeface="Calibri"/>
              </a:rPr>
              <a:t>aplicaciones que </a:t>
            </a:r>
            <a:r>
              <a:rPr dirty="0" sz="2000">
                <a:latin typeface="Calibri"/>
                <a:cs typeface="Calibri"/>
              </a:rPr>
              <a:t>van </a:t>
            </a:r>
            <a:r>
              <a:rPr dirty="0" sz="2000" spc="5">
                <a:latin typeface="Calibri"/>
                <a:cs typeface="Calibri"/>
              </a:rPr>
              <a:t>desde la similitud </a:t>
            </a:r>
            <a:r>
              <a:rPr dirty="0" sz="2000">
                <a:latin typeface="Calibri"/>
                <a:cs typeface="Calibri"/>
              </a:rPr>
              <a:t>hasta </a:t>
            </a:r>
            <a:r>
              <a:rPr dirty="0" sz="2000" spc="5">
                <a:latin typeface="Calibri"/>
                <a:cs typeface="Calibri"/>
              </a:rPr>
              <a:t>la  </a:t>
            </a:r>
            <a:r>
              <a:rPr dirty="0" sz="2000" spc="10">
                <a:latin typeface="Calibri"/>
                <a:cs typeface="Calibri"/>
              </a:rPr>
              <a:t>medición de </a:t>
            </a:r>
            <a:r>
              <a:rPr dirty="0" sz="2000">
                <a:latin typeface="Calibri"/>
                <a:cs typeface="Calibri"/>
              </a:rPr>
              <a:t>objetos </a:t>
            </a:r>
            <a:r>
              <a:rPr dirty="0" sz="2000" spc="5">
                <a:latin typeface="Calibri"/>
                <a:cs typeface="Calibri"/>
              </a:rPr>
              <a:t>encontrados </a:t>
            </a:r>
            <a:r>
              <a:rPr dirty="0" sz="2000" spc="15">
                <a:latin typeface="Calibri"/>
                <a:cs typeface="Calibri"/>
              </a:rPr>
              <a:t>en </a:t>
            </a:r>
            <a:r>
              <a:rPr dirty="0" sz="2000" spc="10">
                <a:latin typeface="Calibri"/>
                <a:cs typeface="Calibri"/>
              </a:rPr>
              <a:t>la</a:t>
            </a:r>
            <a:r>
              <a:rPr dirty="0" sz="2000" spc="-75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escena.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000">
              <a:latin typeface="Calibri"/>
              <a:cs typeface="Calibri"/>
            </a:endParaRPr>
          </a:p>
          <a:p>
            <a:pPr marL="84455">
              <a:lnSpc>
                <a:spcPct val="100000"/>
              </a:lnSpc>
            </a:pPr>
            <a:r>
              <a:rPr dirty="0" sz="2000" spc="5">
                <a:latin typeface="Calibri"/>
                <a:cs typeface="Calibri"/>
              </a:rPr>
              <a:t>Las </a:t>
            </a:r>
            <a:r>
              <a:rPr dirty="0" sz="2000" spc="15">
                <a:latin typeface="Calibri"/>
                <a:cs typeface="Calibri"/>
              </a:rPr>
              <a:t>más </a:t>
            </a:r>
            <a:r>
              <a:rPr dirty="0" sz="2000" spc="5">
                <a:latin typeface="Calibri"/>
                <a:cs typeface="Calibri"/>
              </a:rPr>
              <a:t>comunes son: la </a:t>
            </a:r>
            <a:r>
              <a:rPr dirty="0" sz="2000" spc="10">
                <a:latin typeface="Calibri"/>
                <a:cs typeface="Calibri"/>
              </a:rPr>
              <a:t>euclidiana, city-block y</a:t>
            </a:r>
            <a:r>
              <a:rPr dirty="0" sz="2000" spc="-8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chessboard.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807970" y="4680966"/>
            <a:ext cx="576580" cy="502920"/>
          </a:xfrm>
          <a:custGeom>
            <a:avLst/>
            <a:gdLst/>
            <a:ahLst/>
            <a:cxnLst/>
            <a:rect l="l" t="t" r="r" b="b"/>
            <a:pathLst>
              <a:path w="576579" h="502920">
                <a:moveTo>
                  <a:pt x="0" y="502919"/>
                </a:moveTo>
                <a:lnTo>
                  <a:pt x="576071" y="502919"/>
                </a:lnTo>
                <a:lnTo>
                  <a:pt x="576071" y="0"/>
                </a:lnTo>
                <a:lnTo>
                  <a:pt x="0" y="0"/>
                </a:lnTo>
                <a:lnTo>
                  <a:pt x="0" y="502919"/>
                </a:lnTo>
                <a:close/>
              </a:path>
            </a:pathLst>
          </a:custGeom>
          <a:ln w="25908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3384041" y="4680966"/>
            <a:ext cx="576580" cy="502920"/>
          </a:xfrm>
          <a:custGeom>
            <a:avLst/>
            <a:gdLst/>
            <a:ahLst/>
            <a:cxnLst/>
            <a:rect l="l" t="t" r="r" b="b"/>
            <a:pathLst>
              <a:path w="576579" h="502920">
                <a:moveTo>
                  <a:pt x="0" y="502919"/>
                </a:moveTo>
                <a:lnTo>
                  <a:pt x="576072" y="502919"/>
                </a:lnTo>
                <a:lnTo>
                  <a:pt x="576072" y="0"/>
                </a:lnTo>
                <a:lnTo>
                  <a:pt x="0" y="0"/>
                </a:lnTo>
                <a:lnTo>
                  <a:pt x="0" y="502919"/>
                </a:lnTo>
                <a:close/>
              </a:path>
            </a:pathLst>
          </a:custGeom>
          <a:ln w="25908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6401434" y="4070350"/>
            <a:ext cx="734695" cy="212090"/>
          </a:xfrm>
          <a:custGeom>
            <a:avLst/>
            <a:gdLst/>
            <a:ahLst/>
            <a:cxnLst/>
            <a:rect l="l" t="t" r="r" b="b"/>
            <a:pathLst>
              <a:path w="734695" h="212089">
                <a:moveTo>
                  <a:pt x="666876" y="0"/>
                </a:moveTo>
                <a:lnTo>
                  <a:pt x="663829" y="8636"/>
                </a:lnTo>
                <a:lnTo>
                  <a:pt x="676096" y="13946"/>
                </a:lnTo>
                <a:lnTo>
                  <a:pt x="686625" y="21304"/>
                </a:lnTo>
                <a:lnTo>
                  <a:pt x="708044" y="55449"/>
                </a:lnTo>
                <a:lnTo>
                  <a:pt x="715010" y="104901"/>
                </a:lnTo>
                <a:lnTo>
                  <a:pt x="714244" y="123570"/>
                </a:lnTo>
                <a:lnTo>
                  <a:pt x="702563" y="169290"/>
                </a:lnTo>
                <a:lnTo>
                  <a:pt x="676257" y="197865"/>
                </a:lnTo>
                <a:lnTo>
                  <a:pt x="664210" y="203200"/>
                </a:lnTo>
                <a:lnTo>
                  <a:pt x="666876" y="211836"/>
                </a:lnTo>
                <a:lnTo>
                  <a:pt x="707274" y="187725"/>
                </a:lnTo>
                <a:lnTo>
                  <a:pt x="730059" y="143382"/>
                </a:lnTo>
                <a:lnTo>
                  <a:pt x="734440" y="105918"/>
                </a:lnTo>
                <a:lnTo>
                  <a:pt x="733345" y="86538"/>
                </a:lnTo>
                <a:lnTo>
                  <a:pt x="716914" y="37211"/>
                </a:lnTo>
                <a:lnTo>
                  <a:pt x="682214" y="5546"/>
                </a:lnTo>
                <a:lnTo>
                  <a:pt x="666876" y="0"/>
                </a:lnTo>
                <a:close/>
              </a:path>
              <a:path w="734695" h="212089">
                <a:moveTo>
                  <a:pt x="67563" y="0"/>
                </a:moveTo>
                <a:lnTo>
                  <a:pt x="27112" y="24163"/>
                </a:lnTo>
                <a:lnTo>
                  <a:pt x="4365" y="68611"/>
                </a:lnTo>
                <a:lnTo>
                  <a:pt x="0" y="105918"/>
                </a:lnTo>
                <a:lnTo>
                  <a:pt x="1093" y="125424"/>
                </a:lnTo>
                <a:lnTo>
                  <a:pt x="17399" y="174751"/>
                </a:lnTo>
                <a:lnTo>
                  <a:pt x="52135" y="206291"/>
                </a:lnTo>
                <a:lnTo>
                  <a:pt x="67563" y="211836"/>
                </a:lnTo>
                <a:lnTo>
                  <a:pt x="70230" y="203200"/>
                </a:lnTo>
                <a:lnTo>
                  <a:pt x="58130" y="197865"/>
                </a:lnTo>
                <a:lnTo>
                  <a:pt x="47720" y="190436"/>
                </a:lnTo>
                <a:lnTo>
                  <a:pt x="26376" y="155765"/>
                </a:lnTo>
                <a:lnTo>
                  <a:pt x="19303" y="104901"/>
                </a:lnTo>
                <a:lnTo>
                  <a:pt x="20089" y="86830"/>
                </a:lnTo>
                <a:lnTo>
                  <a:pt x="31876" y="42163"/>
                </a:lnTo>
                <a:lnTo>
                  <a:pt x="58291" y="13946"/>
                </a:lnTo>
                <a:lnTo>
                  <a:pt x="70485" y="8636"/>
                </a:lnTo>
                <a:lnTo>
                  <a:pt x="6756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7456551" y="4013708"/>
            <a:ext cx="2474595" cy="285115"/>
          </a:xfrm>
          <a:custGeom>
            <a:avLst/>
            <a:gdLst/>
            <a:ahLst/>
            <a:cxnLst/>
            <a:rect l="l" t="t" r="r" b="b"/>
            <a:pathLst>
              <a:path w="2474595" h="285114">
                <a:moveTo>
                  <a:pt x="44208" y="185293"/>
                </a:moveTo>
                <a:lnTo>
                  <a:pt x="22351" y="185293"/>
                </a:lnTo>
                <a:lnTo>
                  <a:pt x="68579" y="284607"/>
                </a:lnTo>
                <a:lnTo>
                  <a:pt x="79375" y="284607"/>
                </a:lnTo>
                <a:lnTo>
                  <a:pt x="87435" y="254762"/>
                </a:lnTo>
                <a:lnTo>
                  <a:pt x="75310" y="254762"/>
                </a:lnTo>
                <a:lnTo>
                  <a:pt x="44208" y="185293"/>
                </a:lnTo>
                <a:close/>
              </a:path>
              <a:path w="2474595" h="285114">
                <a:moveTo>
                  <a:pt x="2474214" y="0"/>
                </a:moveTo>
                <a:lnTo>
                  <a:pt x="165353" y="0"/>
                </a:lnTo>
                <a:lnTo>
                  <a:pt x="165353" y="762"/>
                </a:lnTo>
                <a:lnTo>
                  <a:pt x="143001" y="762"/>
                </a:lnTo>
                <a:lnTo>
                  <a:pt x="75310" y="254762"/>
                </a:lnTo>
                <a:lnTo>
                  <a:pt x="87435" y="254762"/>
                </a:lnTo>
                <a:lnTo>
                  <a:pt x="152019" y="15621"/>
                </a:lnTo>
                <a:lnTo>
                  <a:pt x="174244" y="15621"/>
                </a:lnTo>
                <a:lnTo>
                  <a:pt x="174244" y="15240"/>
                </a:lnTo>
                <a:lnTo>
                  <a:pt x="2474214" y="15240"/>
                </a:lnTo>
                <a:lnTo>
                  <a:pt x="2474214" y="0"/>
                </a:lnTo>
                <a:close/>
              </a:path>
              <a:path w="2474595" h="285114">
                <a:moveTo>
                  <a:pt x="36702" y="168529"/>
                </a:moveTo>
                <a:lnTo>
                  <a:pt x="0" y="185293"/>
                </a:lnTo>
                <a:lnTo>
                  <a:pt x="3555" y="193675"/>
                </a:lnTo>
                <a:lnTo>
                  <a:pt x="22351" y="185293"/>
                </a:lnTo>
                <a:lnTo>
                  <a:pt x="44208" y="185293"/>
                </a:lnTo>
                <a:lnTo>
                  <a:pt x="36702" y="16852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7643494" y="4070350"/>
            <a:ext cx="870585" cy="212090"/>
          </a:xfrm>
          <a:custGeom>
            <a:avLst/>
            <a:gdLst/>
            <a:ahLst/>
            <a:cxnLst/>
            <a:rect l="l" t="t" r="r" b="b"/>
            <a:pathLst>
              <a:path w="870584" h="212089">
                <a:moveTo>
                  <a:pt x="802512" y="0"/>
                </a:moveTo>
                <a:lnTo>
                  <a:pt x="799464" y="8636"/>
                </a:lnTo>
                <a:lnTo>
                  <a:pt x="811732" y="13946"/>
                </a:lnTo>
                <a:lnTo>
                  <a:pt x="822261" y="21304"/>
                </a:lnTo>
                <a:lnTo>
                  <a:pt x="843680" y="55449"/>
                </a:lnTo>
                <a:lnTo>
                  <a:pt x="850646" y="104901"/>
                </a:lnTo>
                <a:lnTo>
                  <a:pt x="849880" y="123570"/>
                </a:lnTo>
                <a:lnTo>
                  <a:pt x="838200" y="169290"/>
                </a:lnTo>
                <a:lnTo>
                  <a:pt x="811893" y="197865"/>
                </a:lnTo>
                <a:lnTo>
                  <a:pt x="799846" y="203200"/>
                </a:lnTo>
                <a:lnTo>
                  <a:pt x="802512" y="211836"/>
                </a:lnTo>
                <a:lnTo>
                  <a:pt x="842910" y="187725"/>
                </a:lnTo>
                <a:lnTo>
                  <a:pt x="865695" y="143382"/>
                </a:lnTo>
                <a:lnTo>
                  <a:pt x="870076" y="105918"/>
                </a:lnTo>
                <a:lnTo>
                  <a:pt x="868981" y="86538"/>
                </a:lnTo>
                <a:lnTo>
                  <a:pt x="852551" y="37211"/>
                </a:lnTo>
                <a:lnTo>
                  <a:pt x="817850" y="5546"/>
                </a:lnTo>
                <a:lnTo>
                  <a:pt x="802512" y="0"/>
                </a:lnTo>
                <a:close/>
              </a:path>
              <a:path w="870584" h="212089">
                <a:moveTo>
                  <a:pt x="67563" y="0"/>
                </a:moveTo>
                <a:lnTo>
                  <a:pt x="27112" y="24163"/>
                </a:lnTo>
                <a:lnTo>
                  <a:pt x="4365" y="68611"/>
                </a:lnTo>
                <a:lnTo>
                  <a:pt x="0" y="105918"/>
                </a:lnTo>
                <a:lnTo>
                  <a:pt x="1093" y="125424"/>
                </a:lnTo>
                <a:lnTo>
                  <a:pt x="17399" y="174751"/>
                </a:lnTo>
                <a:lnTo>
                  <a:pt x="52135" y="206291"/>
                </a:lnTo>
                <a:lnTo>
                  <a:pt x="67563" y="211836"/>
                </a:lnTo>
                <a:lnTo>
                  <a:pt x="70230" y="203200"/>
                </a:lnTo>
                <a:lnTo>
                  <a:pt x="58130" y="197865"/>
                </a:lnTo>
                <a:lnTo>
                  <a:pt x="47720" y="190436"/>
                </a:lnTo>
                <a:lnTo>
                  <a:pt x="26376" y="155765"/>
                </a:lnTo>
                <a:lnTo>
                  <a:pt x="19303" y="104901"/>
                </a:lnTo>
                <a:lnTo>
                  <a:pt x="20089" y="86830"/>
                </a:lnTo>
                <a:lnTo>
                  <a:pt x="31876" y="42163"/>
                </a:lnTo>
                <a:lnTo>
                  <a:pt x="58291" y="13946"/>
                </a:lnTo>
                <a:lnTo>
                  <a:pt x="70484" y="8636"/>
                </a:lnTo>
                <a:lnTo>
                  <a:pt x="6756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8932798" y="4070350"/>
            <a:ext cx="873125" cy="212090"/>
          </a:xfrm>
          <a:custGeom>
            <a:avLst/>
            <a:gdLst/>
            <a:ahLst/>
            <a:cxnLst/>
            <a:rect l="l" t="t" r="r" b="b"/>
            <a:pathLst>
              <a:path w="873125" h="212089">
                <a:moveTo>
                  <a:pt x="805560" y="0"/>
                </a:moveTo>
                <a:lnTo>
                  <a:pt x="802512" y="8636"/>
                </a:lnTo>
                <a:lnTo>
                  <a:pt x="814780" y="13946"/>
                </a:lnTo>
                <a:lnTo>
                  <a:pt x="825309" y="21304"/>
                </a:lnTo>
                <a:lnTo>
                  <a:pt x="846728" y="55449"/>
                </a:lnTo>
                <a:lnTo>
                  <a:pt x="853694" y="104901"/>
                </a:lnTo>
                <a:lnTo>
                  <a:pt x="852928" y="123570"/>
                </a:lnTo>
                <a:lnTo>
                  <a:pt x="841248" y="169290"/>
                </a:lnTo>
                <a:lnTo>
                  <a:pt x="814941" y="197865"/>
                </a:lnTo>
                <a:lnTo>
                  <a:pt x="802894" y="203200"/>
                </a:lnTo>
                <a:lnTo>
                  <a:pt x="805560" y="211836"/>
                </a:lnTo>
                <a:lnTo>
                  <a:pt x="845958" y="187725"/>
                </a:lnTo>
                <a:lnTo>
                  <a:pt x="868743" y="143382"/>
                </a:lnTo>
                <a:lnTo>
                  <a:pt x="873125" y="105918"/>
                </a:lnTo>
                <a:lnTo>
                  <a:pt x="872029" y="86538"/>
                </a:lnTo>
                <a:lnTo>
                  <a:pt x="855599" y="37211"/>
                </a:lnTo>
                <a:lnTo>
                  <a:pt x="820898" y="5546"/>
                </a:lnTo>
                <a:lnTo>
                  <a:pt x="805560" y="0"/>
                </a:lnTo>
                <a:close/>
              </a:path>
              <a:path w="873125" h="212089">
                <a:moveTo>
                  <a:pt x="67564" y="0"/>
                </a:moveTo>
                <a:lnTo>
                  <a:pt x="27112" y="24163"/>
                </a:lnTo>
                <a:lnTo>
                  <a:pt x="4365" y="68611"/>
                </a:lnTo>
                <a:lnTo>
                  <a:pt x="0" y="105918"/>
                </a:lnTo>
                <a:lnTo>
                  <a:pt x="1093" y="125424"/>
                </a:lnTo>
                <a:lnTo>
                  <a:pt x="17399" y="174751"/>
                </a:lnTo>
                <a:lnTo>
                  <a:pt x="52135" y="206291"/>
                </a:lnTo>
                <a:lnTo>
                  <a:pt x="67564" y="211836"/>
                </a:lnTo>
                <a:lnTo>
                  <a:pt x="70230" y="203200"/>
                </a:lnTo>
                <a:lnTo>
                  <a:pt x="58130" y="197865"/>
                </a:lnTo>
                <a:lnTo>
                  <a:pt x="47720" y="190436"/>
                </a:lnTo>
                <a:lnTo>
                  <a:pt x="26376" y="155765"/>
                </a:lnTo>
                <a:lnTo>
                  <a:pt x="19303" y="104901"/>
                </a:lnTo>
                <a:lnTo>
                  <a:pt x="20089" y="86830"/>
                </a:lnTo>
                <a:lnTo>
                  <a:pt x="31876" y="42163"/>
                </a:lnTo>
                <a:lnTo>
                  <a:pt x="58291" y="13946"/>
                </a:lnTo>
                <a:lnTo>
                  <a:pt x="70484" y="8636"/>
                </a:lnTo>
                <a:lnTo>
                  <a:pt x="6756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6508115" y="4694935"/>
            <a:ext cx="733425" cy="212090"/>
          </a:xfrm>
          <a:custGeom>
            <a:avLst/>
            <a:gdLst/>
            <a:ahLst/>
            <a:cxnLst/>
            <a:rect l="l" t="t" r="r" b="b"/>
            <a:pathLst>
              <a:path w="733425" h="212089">
                <a:moveTo>
                  <a:pt x="665352" y="0"/>
                </a:moveTo>
                <a:lnTo>
                  <a:pt x="662304" y="8635"/>
                </a:lnTo>
                <a:lnTo>
                  <a:pt x="674572" y="13946"/>
                </a:lnTo>
                <a:lnTo>
                  <a:pt x="685101" y="21304"/>
                </a:lnTo>
                <a:lnTo>
                  <a:pt x="706520" y="55429"/>
                </a:lnTo>
                <a:lnTo>
                  <a:pt x="713485" y="104775"/>
                </a:lnTo>
                <a:lnTo>
                  <a:pt x="712720" y="123443"/>
                </a:lnTo>
                <a:lnTo>
                  <a:pt x="701039" y="169163"/>
                </a:lnTo>
                <a:lnTo>
                  <a:pt x="674733" y="197792"/>
                </a:lnTo>
                <a:lnTo>
                  <a:pt x="662685" y="203200"/>
                </a:lnTo>
                <a:lnTo>
                  <a:pt x="665352" y="211708"/>
                </a:lnTo>
                <a:lnTo>
                  <a:pt x="705750" y="187706"/>
                </a:lnTo>
                <a:lnTo>
                  <a:pt x="728535" y="143335"/>
                </a:lnTo>
                <a:lnTo>
                  <a:pt x="732916" y="105917"/>
                </a:lnTo>
                <a:lnTo>
                  <a:pt x="731821" y="86483"/>
                </a:lnTo>
                <a:lnTo>
                  <a:pt x="715390" y="37083"/>
                </a:lnTo>
                <a:lnTo>
                  <a:pt x="680690" y="5526"/>
                </a:lnTo>
                <a:lnTo>
                  <a:pt x="665352" y="0"/>
                </a:lnTo>
                <a:close/>
              </a:path>
              <a:path w="733425" h="212089">
                <a:moveTo>
                  <a:pt x="67563" y="0"/>
                </a:moveTo>
                <a:lnTo>
                  <a:pt x="27112" y="24056"/>
                </a:lnTo>
                <a:lnTo>
                  <a:pt x="4365" y="68548"/>
                </a:lnTo>
                <a:lnTo>
                  <a:pt x="0" y="105917"/>
                </a:lnTo>
                <a:lnTo>
                  <a:pt x="1093" y="125370"/>
                </a:lnTo>
                <a:lnTo>
                  <a:pt x="17399" y="174751"/>
                </a:lnTo>
                <a:lnTo>
                  <a:pt x="52135" y="206184"/>
                </a:lnTo>
                <a:lnTo>
                  <a:pt x="67563" y="211708"/>
                </a:lnTo>
                <a:lnTo>
                  <a:pt x="70230" y="203200"/>
                </a:lnTo>
                <a:lnTo>
                  <a:pt x="58130" y="197792"/>
                </a:lnTo>
                <a:lnTo>
                  <a:pt x="47720" y="190325"/>
                </a:lnTo>
                <a:lnTo>
                  <a:pt x="26376" y="155638"/>
                </a:lnTo>
                <a:lnTo>
                  <a:pt x="19303" y="104775"/>
                </a:lnTo>
                <a:lnTo>
                  <a:pt x="20089" y="86723"/>
                </a:lnTo>
                <a:lnTo>
                  <a:pt x="31876" y="42163"/>
                </a:lnTo>
                <a:lnTo>
                  <a:pt x="58291" y="13946"/>
                </a:lnTo>
                <a:lnTo>
                  <a:pt x="70484" y="8635"/>
                </a:lnTo>
                <a:lnTo>
                  <a:pt x="6756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8577008" y="4696460"/>
            <a:ext cx="0" cy="208279"/>
          </a:xfrm>
          <a:custGeom>
            <a:avLst/>
            <a:gdLst/>
            <a:ahLst/>
            <a:cxnLst/>
            <a:rect l="l" t="t" r="r" b="b"/>
            <a:pathLst>
              <a:path w="0" h="208279">
                <a:moveTo>
                  <a:pt x="0" y="0"/>
                </a:moveTo>
                <a:lnTo>
                  <a:pt x="0" y="207772"/>
                </a:lnTo>
              </a:path>
            </a:pathLst>
          </a:custGeom>
          <a:ln w="17145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7595552" y="4696460"/>
            <a:ext cx="0" cy="208279"/>
          </a:xfrm>
          <a:custGeom>
            <a:avLst/>
            <a:gdLst/>
            <a:ahLst/>
            <a:cxnLst/>
            <a:rect l="l" t="t" r="r" b="b"/>
            <a:pathLst>
              <a:path w="0" h="208279">
                <a:moveTo>
                  <a:pt x="0" y="0"/>
                </a:moveTo>
                <a:lnTo>
                  <a:pt x="0" y="207772"/>
                </a:lnTo>
              </a:path>
            </a:pathLst>
          </a:custGeom>
          <a:ln w="17145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7651115" y="4694935"/>
            <a:ext cx="870585" cy="212090"/>
          </a:xfrm>
          <a:custGeom>
            <a:avLst/>
            <a:gdLst/>
            <a:ahLst/>
            <a:cxnLst/>
            <a:rect l="l" t="t" r="r" b="b"/>
            <a:pathLst>
              <a:path w="870584" h="212089">
                <a:moveTo>
                  <a:pt x="802512" y="0"/>
                </a:moveTo>
                <a:lnTo>
                  <a:pt x="799464" y="8635"/>
                </a:lnTo>
                <a:lnTo>
                  <a:pt x="811732" y="13946"/>
                </a:lnTo>
                <a:lnTo>
                  <a:pt x="822261" y="21304"/>
                </a:lnTo>
                <a:lnTo>
                  <a:pt x="843680" y="55429"/>
                </a:lnTo>
                <a:lnTo>
                  <a:pt x="850645" y="104775"/>
                </a:lnTo>
                <a:lnTo>
                  <a:pt x="849880" y="123443"/>
                </a:lnTo>
                <a:lnTo>
                  <a:pt x="838200" y="169163"/>
                </a:lnTo>
                <a:lnTo>
                  <a:pt x="811893" y="197792"/>
                </a:lnTo>
                <a:lnTo>
                  <a:pt x="799845" y="203200"/>
                </a:lnTo>
                <a:lnTo>
                  <a:pt x="802512" y="211708"/>
                </a:lnTo>
                <a:lnTo>
                  <a:pt x="842910" y="187706"/>
                </a:lnTo>
                <a:lnTo>
                  <a:pt x="865695" y="143335"/>
                </a:lnTo>
                <a:lnTo>
                  <a:pt x="870076" y="105917"/>
                </a:lnTo>
                <a:lnTo>
                  <a:pt x="868981" y="86483"/>
                </a:lnTo>
                <a:lnTo>
                  <a:pt x="852551" y="37083"/>
                </a:lnTo>
                <a:lnTo>
                  <a:pt x="817850" y="5526"/>
                </a:lnTo>
                <a:lnTo>
                  <a:pt x="802512" y="0"/>
                </a:lnTo>
                <a:close/>
              </a:path>
              <a:path w="870584" h="212089">
                <a:moveTo>
                  <a:pt x="67563" y="0"/>
                </a:moveTo>
                <a:lnTo>
                  <a:pt x="27112" y="24056"/>
                </a:lnTo>
                <a:lnTo>
                  <a:pt x="4365" y="68548"/>
                </a:lnTo>
                <a:lnTo>
                  <a:pt x="0" y="105917"/>
                </a:lnTo>
                <a:lnTo>
                  <a:pt x="1093" y="125370"/>
                </a:lnTo>
                <a:lnTo>
                  <a:pt x="17399" y="174751"/>
                </a:lnTo>
                <a:lnTo>
                  <a:pt x="52135" y="206184"/>
                </a:lnTo>
                <a:lnTo>
                  <a:pt x="67563" y="211708"/>
                </a:lnTo>
                <a:lnTo>
                  <a:pt x="70230" y="203200"/>
                </a:lnTo>
                <a:lnTo>
                  <a:pt x="58130" y="197792"/>
                </a:lnTo>
                <a:lnTo>
                  <a:pt x="47720" y="190325"/>
                </a:lnTo>
                <a:lnTo>
                  <a:pt x="26376" y="155638"/>
                </a:lnTo>
                <a:lnTo>
                  <a:pt x="19303" y="104775"/>
                </a:lnTo>
                <a:lnTo>
                  <a:pt x="20089" y="86723"/>
                </a:lnTo>
                <a:lnTo>
                  <a:pt x="31876" y="42163"/>
                </a:lnTo>
                <a:lnTo>
                  <a:pt x="58291" y="13946"/>
                </a:lnTo>
                <a:lnTo>
                  <a:pt x="70484" y="8635"/>
                </a:lnTo>
                <a:lnTo>
                  <a:pt x="6756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/>
          <p:nvPr/>
        </p:nvSpPr>
        <p:spPr>
          <a:xfrm>
            <a:off x="9908984" y="4696460"/>
            <a:ext cx="0" cy="208279"/>
          </a:xfrm>
          <a:custGeom>
            <a:avLst/>
            <a:gdLst/>
            <a:ahLst/>
            <a:cxnLst/>
            <a:rect l="l" t="t" r="r" b="b"/>
            <a:pathLst>
              <a:path w="0" h="208279">
                <a:moveTo>
                  <a:pt x="0" y="0"/>
                </a:moveTo>
                <a:lnTo>
                  <a:pt x="0" y="207772"/>
                </a:lnTo>
              </a:path>
            </a:pathLst>
          </a:custGeom>
          <a:ln w="17145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/>
          <p:nvPr/>
        </p:nvSpPr>
        <p:spPr>
          <a:xfrm>
            <a:off x="8922956" y="4696460"/>
            <a:ext cx="0" cy="208279"/>
          </a:xfrm>
          <a:custGeom>
            <a:avLst/>
            <a:gdLst/>
            <a:ahLst/>
            <a:cxnLst/>
            <a:rect l="l" t="t" r="r" b="b"/>
            <a:pathLst>
              <a:path w="0" h="208279">
                <a:moveTo>
                  <a:pt x="0" y="0"/>
                </a:moveTo>
                <a:lnTo>
                  <a:pt x="0" y="207772"/>
                </a:lnTo>
              </a:path>
            </a:pathLst>
          </a:custGeom>
          <a:ln w="17145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/>
          <p:nvPr/>
        </p:nvSpPr>
        <p:spPr>
          <a:xfrm>
            <a:off x="8978518" y="4694935"/>
            <a:ext cx="873125" cy="212090"/>
          </a:xfrm>
          <a:custGeom>
            <a:avLst/>
            <a:gdLst/>
            <a:ahLst/>
            <a:cxnLst/>
            <a:rect l="l" t="t" r="r" b="b"/>
            <a:pathLst>
              <a:path w="873125" h="212089">
                <a:moveTo>
                  <a:pt x="805560" y="0"/>
                </a:moveTo>
                <a:lnTo>
                  <a:pt x="802512" y="8635"/>
                </a:lnTo>
                <a:lnTo>
                  <a:pt x="814780" y="13946"/>
                </a:lnTo>
                <a:lnTo>
                  <a:pt x="825309" y="21304"/>
                </a:lnTo>
                <a:lnTo>
                  <a:pt x="846728" y="55429"/>
                </a:lnTo>
                <a:lnTo>
                  <a:pt x="853694" y="104775"/>
                </a:lnTo>
                <a:lnTo>
                  <a:pt x="852928" y="123443"/>
                </a:lnTo>
                <a:lnTo>
                  <a:pt x="841248" y="169163"/>
                </a:lnTo>
                <a:lnTo>
                  <a:pt x="814941" y="197792"/>
                </a:lnTo>
                <a:lnTo>
                  <a:pt x="802894" y="203200"/>
                </a:lnTo>
                <a:lnTo>
                  <a:pt x="805560" y="211708"/>
                </a:lnTo>
                <a:lnTo>
                  <a:pt x="845958" y="187706"/>
                </a:lnTo>
                <a:lnTo>
                  <a:pt x="868743" y="143335"/>
                </a:lnTo>
                <a:lnTo>
                  <a:pt x="873125" y="105917"/>
                </a:lnTo>
                <a:lnTo>
                  <a:pt x="872029" y="86483"/>
                </a:lnTo>
                <a:lnTo>
                  <a:pt x="855599" y="37083"/>
                </a:lnTo>
                <a:lnTo>
                  <a:pt x="820898" y="5526"/>
                </a:lnTo>
                <a:lnTo>
                  <a:pt x="805560" y="0"/>
                </a:lnTo>
                <a:close/>
              </a:path>
              <a:path w="873125" h="212089">
                <a:moveTo>
                  <a:pt x="67563" y="0"/>
                </a:moveTo>
                <a:lnTo>
                  <a:pt x="27112" y="24056"/>
                </a:lnTo>
                <a:lnTo>
                  <a:pt x="4365" y="68548"/>
                </a:lnTo>
                <a:lnTo>
                  <a:pt x="0" y="105917"/>
                </a:lnTo>
                <a:lnTo>
                  <a:pt x="1093" y="125370"/>
                </a:lnTo>
                <a:lnTo>
                  <a:pt x="17399" y="174751"/>
                </a:lnTo>
                <a:lnTo>
                  <a:pt x="52135" y="206184"/>
                </a:lnTo>
                <a:lnTo>
                  <a:pt x="67563" y="211708"/>
                </a:lnTo>
                <a:lnTo>
                  <a:pt x="70230" y="203200"/>
                </a:lnTo>
                <a:lnTo>
                  <a:pt x="58130" y="197792"/>
                </a:lnTo>
                <a:lnTo>
                  <a:pt x="47720" y="190325"/>
                </a:lnTo>
                <a:lnTo>
                  <a:pt x="26376" y="155638"/>
                </a:lnTo>
                <a:lnTo>
                  <a:pt x="19303" y="104775"/>
                </a:lnTo>
                <a:lnTo>
                  <a:pt x="20089" y="86723"/>
                </a:lnTo>
                <a:lnTo>
                  <a:pt x="31876" y="42163"/>
                </a:lnTo>
                <a:lnTo>
                  <a:pt x="58291" y="13946"/>
                </a:lnTo>
                <a:lnTo>
                  <a:pt x="70484" y="8635"/>
                </a:lnTo>
                <a:lnTo>
                  <a:pt x="6756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/>
          <p:nvPr/>
        </p:nvSpPr>
        <p:spPr>
          <a:xfrm>
            <a:off x="6521831" y="5336666"/>
            <a:ext cx="734695" cy="212090"/>
          </a:xfrm>
          <a:custGeom>
            <a:avLst/>
            <a:gdLst/>
            <a:ahLst/>
            <a:cxnLst/>
            <a:rect l="l" t="t" r="r" b="b"/>
            <a:pathLst>
              <a:path w="734695" h="212089">
                <a:moveTo>
                  <a:pt x="666876" y="0"/>
                </a:moveTo>
                <a:lnTo>
                  <a:pt x="663828" y="8635"/>
                </a:lnTo>
                <a:lnTo>
                  <a:pt x="676096" y="13946"/>
                </a:lnTo>
                <a:lnTo>
                  <a:pt x="686625" y="21304"/>
                </a:lnTo>
                <a:lnTo>
                  <a:pt x="708044" y="55449"/>
                </a:lnTo>
                <a:lnTo>
                  <a:pt x="715010" y="104901"/>
                </a:lnTo>
                <a:lnTo>
                  <a:pt x="714244" y="123570"/>
                </a:lnTo>
                <a:lnTo>
                  <a:pt x="702564" y="169290"/>
                </a:lnTo>
                <a:lnTo>
                  <a:pt x="676257" y="197865"/>
                </a:lnTo>
                <a:lnTo>
                  <a:pt x="664210" y="203199"/>
                </a:lnTo>
                <a:lnTo>
                  <a:pt x="666876" y="211835"/>
                </a:lnTo>
                <a:lnTo>
                  <a:pt x="707274" y="187725"/>
                </a:lnTo>
                <a:lnTo>
                  <a:pt x="730059" y="143382"/>
                </a:lnTo>
                <a:lnTo>
                  <a:pt x="734441" y="105917"/>
                </a:lnTo>
                <a:lnTo>
                  <a:pt x="733345" y="86538"/>
                </a:lnTo>
                <a:lnTo>
                  <a:pt x="716915" y="37210"/>
                </a:lnTo>
                <a:lnTo>
                  <a:pt x="682214" y="5546"/>
                </a:lnTo>
                <a:lnTo>
                  <a:pt x="666876" y="0"/>
                </a:lnTo>
                <a:close/>
              </a:path>
              <a:path w="734695" h="212089">
                <a:moveTo>
                  <a:pt x="67564" y="0"/>
                </a:moveTo>
                <a:lnTo>
                  <a:pt x="27112" y="24163"/>
                </a:lnTo>
                <a:lnTo>
                  <a:pt x="4365" y="68611"/>
                </a:lnTo>
                <a:lnTo>
                  <a:pt x="0" y="105917"/>
                </a:lnTo>
                <a:lnTo>
                  <a:pt x="1093" y="125424"/>
                </a:lnTo>
                <a:lnTo>
                  <a:pt x="17399" y="174751"/>
                </a:lnTo>
                <a:lnTo>
                  <a:pt x="52135" y="206291"/>
                </a:lnTo>
                <a:lnTo>
                  <a:pt x="67564" y="211835"/>
                </a:lnTo>
                <a:lnTo>
                  <a:pt x="70230" y="203199"/>
                </a:lnTo>
                <a:lnTo>
                  <a:pt x="58130" y="197865"/>
                </a:lnTo>
                <a:lnTo>
                  <a:pt x="47720" y="190436"/>
                </a:lnTo>
                <a:lnTo>
                  <a:pt x="26376" y="155765"/>
                </a:lnTo>
                <a:lnTo>
                  <a:pt x="19303" y="104901"/>
                </a:lnTo>
                <a:lnTo>
                  <a:pt x="20089" y="86830"/>
                </a:lnTo>
                <a:lnTo>
                  <a:pt x="31876" y="42163"/>
                </a:lnTo>
                <a:lnTo>
                  <a:pt x="58291" y="13946"/>
                </a:lnTo>
                <a:lnTo>
                  <a:pt x="70485" y="8635"/>
                </a:lnTo>
                <a:lnTo>
                  <a:pt x="6756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/>
          <p:nvPr/>
        </p:nvSpPr>
        <p:spPr>
          <a:xfrm>
            <a:off x="9101264" y="5338317"/>
            <a:ext cx="0" cy="207645"/>
          </a:xfrm>
          <a:custGeom>
            <a:avLst/>
            <a:gdLst/>
            <a:ahLst/>
            <a:cxnLst/>
            <a:rect l="l" t="t" r="r" b="b"/>
            <a:pathLst>
              <a:path w="0" h="207645">
                <a:moveTo>
                  <a:pt x="0" y="0"/>
                </a:moveTo>
                <a:lnTo>
                  <a:pt x="0" y="207644"/>
                </a:lnTo>
              </a:path>
            </a:pathLst>
          </a:custGeom>
          <a:ln w="1714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/>
          <p:nvPr/>
        </p:nvSpPr>
        <p:spPr>
          <a:xfrm>
            <a:off x="8118284" y="5338317"/>
            <a:ext cx="0" cy="207645"/>
          </a:xfrm>
          <a:custGeom>
            <a:avLst/>
            <a:gdLst/>
            <a:ahLst/>
            <a:cxnLst/>
            <a:rect l="l" t="t" r="r" b="b"/>
            <a:pathLst>
              <a:path w="0" h="207645">
                <a:moveTo>
                  <a:pt x="0" y="0"/>
                </a:moveTo>
                <a:lnTo>
                  <a:pt x="0" y="207644"/>
                </a:lnTo>
              </a:path>
            </a:pathLst>
          </a:custGeom>
          <a:ln w="17145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0" name="object 20"/>
          <p:cNvSpPr/>
          <p:nvPr/>
        </p:nvSpPr>
        <p:spPr>
          <a:xfrm>
            <a:off x="8173846" y="5336666"/>
            <a:ext cx="871855" cy="212090"/>
          </a:xfrm>
          <a:custGeom>
            <a:avLst/>
            <a:gdLst/>
            <a:ahLst/>
            <a:cxnLst/>
            <a:rect l="l" t="t" r="r" b="b"/>
            <a:pathLst>
              <a:path w="871854" h="212089">
                <a:moveTo>
                  <a:pt x="804036" y="0"/>
                </a:moveTo>
                <a:lnTo>
                  <a:pt x="800988" y="8635"/>
                </a:lnTo>
                <a:lnTo>
                  <a:pt x="813256" y="13946"/>
                </a:lnTo>
                <a:lnTo>
                  <a:pt x="823785" y="21304"/>
                </a:lnTo>
                <a:lnTo>
                  <a:pt x="845204" y="55449"/>
                </a:lnTo>
                <a:lnTo>
                  <a:pt x="852170" y="104901"/>
                </a:lnTo>
                <a:lnTo>
                  <a:pt x="851404" y="123570"/>
                </a:lnTo>
                <a:lnTo>
                  <a:pt x="839724" y="169290"/>
                </a:lnTo>
                <a:lnTo>
                  <a:pt x="813417" y="197865"/>
                </a:lnTo>
                <a:lnTo>
                  <a:pt x="801370" y="203199"/>
                </a:lnTo>
                <a:lnTo>
                  <a:pt x="804036" y="211835"/>
                </a:lnTo>
                <a:lnTo>
                  <a:pt x="844434" y="187725"/>
                </a:lnTo>
                <a:lnTo>
                  <a:pt x="867219" y="143382"/>
                </a:lnTo>
                <a:lnTo>
                  <a:pt x="871601" y="105917"/>
                </a:lnTo>
                <a:lnTo>
                  <a:pt x="870505" y="86538"/>
                </a:lnTo>
                <a:lnTo>
                  <a:pt x="854075" y="37210"/>
                </a:lnTo>
                <a:lnTo>
                  <a:pt x="819374" y="5546"/>
                </a:lnTo>
                <a:lnTo>
                  <a:pt x="804036" y="0"/>
                </a:lnTo>
                <a:close/>
              </a:path>
              <a:path w="871854" h="212089">
                <a:moveTo>
                  <a:pt x="67563" y="0"/>
                </a:moveTo>
                <a:lnTo>
                  <a:pt x="27112" y="24163"/>
                </a:lnTo>
                <a:lnTo>
                  <a:pt x="4365" y="68611"/>
                </a:lnTo>
                <a:lnTo>
                  <a:pt x="0" y="105917"/>
                </a:lnTo>
                <a:lnTo>
                  <a:pt x="1093" y="125424"/>
                </a:lnTo>
                <a:lnTo>
                  <a:pt x="17399" y="174751"/>
                </a:lnTo>
                <a:lnTo>
                  <a:pt x="52135" y="206291"/>
                </a:lnTo>
                <a:lnTo>
                  <a:pt x="67563" y="211835"/>
                </a:lnTo>
                <a:lnTo>
                  <a:pt x="70230" y="203199"/>
                </a:lnTo>
                <a:lnTo>
                  <a:pt x="58130" y="197865"/>
                </a:lnTo>
                <a:lnTo>
                  <a:pt x="47720" y="190436"/>
                </a:lnTo>
                <a:lnTo>
                  <a:pt x="26376" y="155765"/>
                </a:lnTo>
                <a:lnTo>
                  <a:pt x="19303" y="104901"/>
                </a:lnTo>
                <a:lnTo>
                  <a:pt x="20089" y="86830"/>
                </a:lnTo>
                <a:lnTo>
                  <a:pt x="31876" y="42163"/>
                </a:lnTo>
                <a:lnTo>
                  <a:pt x="58291" y="13946"/>
                </a:lnTo>
                <a:lnTo>
                  <a:pt x="70484" y="8635"/>
                </a:lnTo>
                <a:lnTo>
                  <a:pt x="6756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object 21"/>
          <p:cNvSpPr/>
          <p:nvPr/>
        </p:nvSpPr>
        <p:spPr>
          <a:xfrm>
            <a:off x="10244264" y="5338317"/>
            <a:ext cx="0" cy="207645"/>
          </a:xfrm>
          <a:custGeom>
            <a:avLst/>
            <a:gdLst/>
            <a:ahLst/>
            <a:cxnLst/>
            <a:rect l="l" t="t" r="r" b="b"/>
            <a:pathLst>
              <a:path w="0" h="207645">
                <a:moveTo>
                  <a:pt x="0" y="0"/>
                </a:moveTo>
                <a:lnTo>
                  <a:pt x="0" y="207644"/>
                </a:lnTo>
              </a:path>
            </a:pathLst>
          </a:custGeom>
          <a:ln w="1714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2" name="object 22"/>
          <p:cNvSpPr/>
          <p:nvPr/>
        </p:nvSpPr>
        <p:spPr>
          <a:xfrm>
            <a:off x="9258236" y="5338317"/>
            <a:ext cx="0" cy="207645"/>
          </a:xfrm>
          <a:custGeom>
            <a:avLst/>
            <a:gdLst/>
            <a:ahLst/>
            <a:cxnLst/>
            <a:rect l="l" t="t" r="r" b="b"/>
            <a:pathLst>
              <a:path w="0" h="207645">
                <a:moveTo>
                  <a:pt x="0" y="0"/>
                </a:moveTo>
                <a:lnTo>
                  <a:pt x="0" y="207644"/>
                </a:lnTo>
              </a:path>
            </a:pathLst>
          </a:custGeom>
          <a:ln w="1714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3" name="object 23"/>
          <p:cNvSpPr/>
          <p:nvPr/>
        </p:nvSpPr>
        <p:spPr>
          <a:xfrm>
            <a:off x="9315322" y="5336666"/>
            <a:ext cx="873125" cy="212090"/>
          </a:xfrm>
          <a:custGeom>
            <a:avLst/>
            <a:gdLst/>
            <a:ahLst/>
            <a:cxnLst/>
            <a:rect l="l" t="t" r="r" b="b"/>
            <a:pathLst>
              <a:path w="873125" h="212089">
                <a:moveTo>
                  <a:pt x="805560" y="0"/>
                </a:moveTo>
                <a:lnTo>
                  <a:pt x="802512" y="8635"/>
                </a:lnTo>
                <a:lnTo>
                  <a:pt x="814780" y="13946"/>
                </a:lnTo>
                <a:lnTo>
                  <a:pt x="825309" y="21304"/>
                </a:lnTo>
                <a:lnTo>
                  <a:pt x="846728" y="55449"/>
                </a:lnTo>
                <a:lnTo>
                  <a:pt x="853694" y="104901"/>
                </a:lnTo>
                <a:lnTo>
                  <a:pt x="852928" y="123570"/>
                </a:lnTo>
                <a:lnTo>
                  <a:pt x="841248" y="169290"/>
                </a:lnTo>
                <a:lnTo>
                  <a:pt x="814941" y="197865"/>
                </a:lnTo>
                <a:lnTo>
                  <a:pt x="802894" y="203199"/>
                </a:lnTo>
                <a:lnTo>
                  <a:pt x="805560" y="211835"/>
                </a:lnTo>
                <a:lnTo>
                  <a:pt x="845958" y="187725"/>
                </a:lnTo>
                <a:lnTo>
                  <a:pt x="868743" y="143382"/>
                </a:lnTo>
                <a:lnTo>
                  <a:pt x="873125" y="105917"/>
                </a:lnTo>
                <a:lnTo>
                  <a:pt x="872029" y="86538"/>
                </a:lnTo>
                <a:lnTo>
                  <a:pt x="855599" y="37210"/>
                </a:lnTo>
                <a:lnTo>
                  <a:pt x="820898" y="5546"/>
                </a:lnTo>
                <a:lnTo>
                  <a:pt x="805560" y="0"/>
                </a:lnTo>
                <a:close/>
              </a:path>
              <a:path w="873125" h="212089">
                <a:moveTo>
                  <a:pt x="67563" y="0"/>
                </a:moveTo>
                <a:lnTo>
                  <a:pt x="27112" y="24163"/>
                </a:lnTo>
                <a:lnTo>
                  <a:pt x="4365" y="68611"/>
                </a:lnTo>
                <a:lnTo>
                  <a:pt x="0" y="105917"/>
                </a:lnTo>
                <a:lnTo>
                  <a:pt x="1093" y="125424"/>
                </a:lnTo>
                <a:lnTo>
                  <a:pt x="17399" y="174751"/>
                </a:lnTo>
                <a:lnTo>
                  <a:pt x="52135" y="206291"/>
                </a:lnTo>
                <a:lnTo>
                  <a:pt x="67563" y="211835"/>
                </a:lnTo>
                <a:lnTo>
                  <a:pt x="70230" y="203199"/>
                </a:lnTo>
                <a:lnTo>
                  <a:pt x="58130" y="197865"/>
                </a:lnTo>
                <a:lnTo>
                  <a:pt x="47720" y="190436"/>
                </a:lnTo>
                <a:lnTo>
                  <a:pt x="26376" y="155765"/>
                </a:lnTo>
                <a:lnTo>
                  <a:pt x="19303" y="104901"/>
                </a:lnTo>
                <a:lnTo>
                  <a:pt x="20089" y="86830"/>
                </a:lnTo>
                <a:lnTo>
                  <a:pt x="31876" y="42163"/>
                </a:lnTo>
                <a:lnTo>
                  <a:pt x="58291" y="13946"/>
                </a:lnTo>
                <a:lnTo>
                  <a:pt x="70484" y="8635"/>
                </a:lnTo>
                <a:lnTo>
                  <a:pt x="6756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4" name="object 24"/>
          <p:cNvSpPr/>
          <p:nvPr/>
        </p:nvSpPr>
        <p:spPr>
          <a:xfrm>
            <a:off x="2226055" y="4647946"/>
            <a:ext cx="2310130" cy="1034415"/>
          </a:xfrm>
          <a:custGeom>
            <a:avLst/>
            <a:gdLst/>
            <a:ahLst/>
            <a:cxnLst/>
            <a:rect l="l" t="t" r="r" b="b"/>
            <a:pathLst>
              <a:path w="2310129" h="1034414">
                <a:moveTo>
                  <a:pt x="2224795" y="1007512"/>
                </a:moveTo>
                <a:lnTo>
                  <a:pt x="2213102" y="1034033"/>
                </a:lnTo>
                <a:lnTo>
                  <a:pt x="2310130" y="1029334"/>
                </a:lnTo>
                <a:lnTo>
                  <a:pt x="2296871" y="1013332"/>
                </a:lnTo>
                <a:lnTo>
                  <a:pt x="2237994" y="1013332"/>
                </a:lnTo>
                <a:lnTo>
                  <a:pt x="2224795" y="1007512"/>
                </a:lnTo>
                <a:close/>
              </a:path>
              <a:path w="2310129" h="1034414">
                <a:moveTo>
                  <a:pt x="2236447" y="981082"/>
                </a:moveTo>
                <a:lnTo>
                  <a:pt x="2224795" y="1007512"/>
                </a:lnTo>
                <a:lnTo>
                  <a:pt x="2237994" y="1013332"/>
                </a:lnTo>
                <a:lnTo>
                  <a:pt x="2249678" y="986916"/>
                </a:lnTo>
                <a:lnTo>
                  <a:pt x="2236447" y="981082"/>
                </a:lnTo>
                <a:close/>
              </a:path>
              <a:path w="2310129" h="1034414">
                <a:moveTo>
                  <a:pt x="2248154" y="954531"/>
                </a:moveTo>
                <a:lnTo>
                  <a:pt x="2236447" y="981082"/>
                </a:lnTo>
                <a:lnTo>
                  <a:pt x="2249678" y="986916"/>
                </a:lnTo>
                <a:lnTo>
                  <a:pt x="2237994" y="1013332"/>
                </a:lnTo>
                <a:lnTo>
                  <a:pt x="2296871" y="1013332"/>
                </a:lnTo>
                <a:lnTo>
                  <a:pt x="2248154" y="954531"/>
                </a:lnTo>
                <a:close/>
              </a:path>
              <a:path w="2310129" h="1034414">
                <a:moveTo>
                  <a:pt x="11683" y="0"/>
                </a:moveTo>
                <a:lnTo>
                  <a:pt x="0" y="26415"/>
                </a:lnTo>
                <a:lnTo>
                  <a:pt x="2224795" y="1007512"/>
                </a:lnTo>
                <a:lnTo>
                  <a:pt x="2236447" y="981082"/>
                </a:lnTo>
                <a:lnTo>
                  <a:pt x="11683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5" name="object 25"/>
          <p:cNvSpPr/>
          <p:nvPr/>
        </p:nvSpPr>
        <p:spPr>
          <a:xfrm>
            <a:off x="2231898" y="4419600"/>
            <a:ext cx="2618740" cy="86995"/>
          </a:xfrm>
          <a:custGeom>
            <a:avLst/>
            <a:gdLst/>
            <a:ahLst/>
            <a:cxnLst/>
            <a:rect l="l" t="t" r="r" b="b"/>
            <a:pathLst>
              <a:path w="2618740" h="86995">
                <a:moveTo>
                  <a:pt x="2531617" y="0"/>
                </a:moveTo>
                <a:lnTo>
                  <a:pt x="2531617" y="86868"/>
                </a:lnTo>
                <a:lnTo>
                  <a:pt x="2589529" y="57912"/>
                </a:lnTo>
                <a:lnTo>
                  <a:pt x="2546096" y="57912"/>
                </a:lnTo>
                <a:lnTo>
                  <a:pt x="2546096" y="28956"/>
                </a:lnTo>
                <a:lnTo>
                  <a:pt x="2589530" y="28956"/>
                </a:lnTo>
                <a:lnTo>
                  <a:pt x="2531617" y="0"/>
                </a:lnTo>
                <a:close/>
              </a:path>
              <a:path w="2618740" h="86995">
                <a:moveTo>
                  <a:pt x="2531617" y="28956"/>
                </a:moveTo>
                <a:lnTo>
                  <a:pt x="0" y="28956"/>
                </a:lnTo>
                <a:lnTo>
                  <a:pt x="0" y="57912"/>
                </a:lnTo>
                <a:lnTo>
                  <a:pt x="2531617" y="57912"/>
                </a:lnTo>
                <a:lnTo>
                  <a:pt x="2531617" y="28956"/>
                </a:lnTo>
                <a:close/>
              </a:path>
              <a:path w="2618740" h="86995">
                <a:moveTo>
                  <a:pt x="2589530" y="28956"/>
                </a:moveTo>
                <a:lnTo>
                  <a:pt x="2546096" y="28956"/>
                </a:lnTo>
                <a:lnTo>
                  <a:pt x="2546096" y="57912"/>
                </a:lnTo>
                <a:lnTo>
                  <a:pt x="2589529" y="57912"/>
                </a:lnTo>
                <a:lnTo>
                  <a:pt x="2618486" y="43433"/>
                </a:lnTo>
                <a:lnTo>
                  <a:pt x="2589530" y="28956"/>
                </a:lnTo>
                <a:close/>
              </a:path>
            </a:pathLst>
          </a:custGeom>
          <a:solidFill>
            <a:srgbClr val="00AF5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6" name="object 26"/>
          <p:cNvSpPr/>
          <p:nvPr/>
        </p:nvSpPr>
        <p:spPr>
          <a:xfrm>
            <a:off x="4780788" y="4456938"/>
            <a:ext cx="86995" cy="1216660"/>
          </a:xfrm>
          <a:custGeom>
            <a:avLst/>
            <a:gdLst/>
            <a:ahLst/>
            <a:cxnLst/>
            <a:rect l="l" t="t" r="r" b="b"/>
            <a:pathLst>
              <a:path w="86995" h="1216660">
                <a:moveTo>
                  <a:pt x="28956" y="1129284"/>
                </a:moveTo>
                <a:lnTo>
                  <a:pt x="0" y="1129284"/>
                </a:lnTo>
                <a:lnTo>
                  <a:pt x="43434" y="1216152"/>
                </a:lnTo>
                <a:lnTo>
                  <a:pt x="79628" y="1143762"/>
                </a:lnTo>
                <a:lnTo>
                  <a:pt x="28956" y="1143762"/>
                </a:lnTo>
                <a:lnTo>
                  <a:pt x="28956" y="1129284"/>
                </a:lnTo>
                <a:close/>
              </a:path>
              <a:path w="86995" h="1216660">
                <a:moveTo>
                  <a:pt x="57912" y="0"/>
                </a:moveTo>
                <a:lnTo>
                  <a:pt x="28956" y="0"/>
                </a:lnTo>
                <a:lnTo>
                  <a:pt x="28956" y="1143762"/>
                </a:lnTo>
                <a:lnTo>
                  <a:pt x="57912" y="1143762"/>
                </a:lnTo>
                <a:lnTo>
                  <a:pt x="57912" y="0"/>
                </a:lnTo>
                <a:close/>
              </a:path>
              <a:path w="86995" h="1216660">
                <a:moveTo>
                  <a:pt x="86867" y="1129284"/>
                </a:moveTo>
                <a:lnTo>
                  <a:pt x="57912" y="1129284"/>
                </a:lnTo>
                <a:lnTo>
                  <a:pt x="57912" y="1143762"/>
                </a:lnTo>
                <a:lnTo>
                  <a:pt x="79628" y="1143762"/>
                </a:lnTo>
                <a:lnTo>
                  <a:pt x="86867" y="1129284"/>
                </a:lnTo>
                <a:close/>
              </a:path>
            </a:pathLst>
          </a:custGeom>
          <a:solidFill>
            <a:srgbClr val="00AF5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7" name="object 27"/>
          <p:cNvSpPr/>
          <p:nvPr/>
        </p:nvSpPr>
        <p:spPr>
          <a:xfrm>
            <a:off x="2231898" y="4299204"/>
            <a:ext cx="2618740" cy="86995"/>
          </a:xfrm>
          <a:custGeom>
            <a:avLst/>
            <a:gdLst/>
            <a:ahLst/>
            <a:cxnLst/>
            <a:rect l="l" t="t" r="r" b="b"/>
            <a:pathLst>
              <a:path w="2618740" h="86995">
                <a:moveTo>
                  <a:pt x="2531617" y="0"/>
                </a:moveTo>
                <a:lnTo>
                  <a:pt x="2531617" y="86868"/>
                </a:lnTo>
                <a:lnTo>
                  <a:pt x="2589530" y="57912"/>
                </a:lnTo>
                <a:lnTo>
                  <a:pt x="2546096" y="57912"/>
                </a:lnTo>
                <a:lnTo>
                  <a:pt x="2546096" y="28956"/>
                </a:lnTo>
                <a:lnTo>
                  <a:pt x="2589529" y="28956"/>
                </a:lnTo>
                <a:lnTo>
                  <a:pt x="2531617" y="0"/>
                </a:lnTo>
                <a:close/>
              </a:path>
              <a:path w="2618740" h="86995">
                <a:moveTo>
                  <a:pt x="2531617" y="28956"/>
                </a:moveTo>
                <a:lnTo>
                  <a:pt x="0" y="28956"/>
                </a:lnTo>
                <a:lnTo>
                  <a:pt x="0" y="57912"/>
                </a:lnTo>
                <a:lnTo>
                  <a:pt x="2531617" y="57912"/>
                </a:lnTo>
                <a:lnTo>
                  <a:pt x="2531617" y="28956"/>
                </a:lnTo>
                <a:close/>
              </a:path>
              <a:path w="2618740" h="86995">
                <a:moveTo>
                  <a:pt x="2589529" y="28956"/>
                </a:moveTo>
                <a:lnTo>
                  <a:pt x="2546096" y="28956"/>
                </a:lnTo>
                <a:lnTo>
                  <a:pt x="2546096" y="57912"/>
                </a:lnTo>
                <a:lnTo>
                  <a:pt x="2589530" y="57912"/>
                </a:lnTo>
                <a:lnTo>
                  <a:pt x="2618486" y="43434"/>
                </a:lnTo>
                <a:lnTo>
                  <a:pt x="2589529" y="28956"/>
                </a:lnTo>
                <a:close/>
              </a:path>
            </a:pathLst>
          </a:custGeom>
          <a:solidFill>
            <a:srgbClr val="006FC0"/>
          </a:solidFill>
        </p:spPr>
        <p:txBody>
          <a:bodyPr wrap="square" lIns="0" tIns="0" rIns="0" bIns="0" rtlCol="0"/>
          <a:lstStyle/>
          <a:p/>
        </p:txBody>
      </p:sp>
      <p:graphicFrame>
        <p:nvGraphicFramePr>
          <p:cNvPr id="28" name="object 28"/>
          <p:cNvGraphicFramePr>
            <a:graphicFrameLocks noGrp="1"/>
          </p:cNvGraphicFramePr>
          <p:nvPr/>
        </p:nvGraphicFramePr>
        <p:xfrm>
          <a:off x="1066800" y="3655314"/>
          <a:ext cx="4830445" cy="3056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5945"/>
                <a:gridCol w="575945"/>
                <a:gridCol w="575945"/>
                <a:gridCol w="575944"/>
                <a:gridCol w="575944"/>
                <a:gridCol w="575945"/>
                <a:gridCol w="758825"/>
                <a:gridCol w="575945"/>
              </a:tblGrid>
              <a:tr h="50444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176530"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0825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22860">
                        <a:lnSpc>
                          <a:spcPct val="100000"/>
                        </a:lnSpc>
                        <a:spcBef>
                          <a:spcPts val="955"/>
                        </a:spcBef>
                      </a:pPr>
                      <a:r>
                        <a:rPr dirty="0" sz="1400" spc="5">
                          <a:latin typeface="Calibri"/>
                          <a:cs typeface="Calibri"/>
                        </a:rPr>
                        <a:t>P</a:t>
                      </a:r>
                      <a:r>
                        <a:rPr dirty="0" baseline="-21604" sz="1350" spc="7">
                          <a:latin typeface="Calibri"/>
                          <a:cs typeface="Calibri"/>
                        </a:rPr>
                        <a:t>1</a:t>
                      </a:r>
                      <a:endParaRPr baseline="-21604" sz="1350">
                        <a:latin typeface="Calibri"/>
                        <a:cs typeface="Calibri"/>
                      </a:endParaRPr>
                    </a:p>
                  </a:txBody>
                  <a:tcPr marL="0" marR="0" marB="0" marT="121285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dirty="0" baseline="13888" sz="3000" spc="7" b="1">
                          <a:solidFill>
                            <a:srgbClr val="006FC0"/>
                          </a:solidFill>
                          <a:latin typeface="Calibri"/>
                          <a:cs typeface="Calibri"/>
                        </a:rPr>
                        <a:t>D</a:t>
                      </a:r>
                      <a:r>
                        <a:rPr dirty="0" sz="1350" b="1">
                          <a:solidFill>
                            <a:srgbClr val="006FC0"/>
                          </a:solidFill>
                          <a:latin typeface="Calibri"/>
                          <a:cs typeface="Calibri"/>
                        </a:rPr>
                        <a:t>CH</a:t>
                      </a:r>
                      <a:endParaRPr sz="1350">
                        <a:latin typeface="Calibri"/>
                        <a:cs typeface="Calibri"/>
                      </a:endParaRPr>
                    </a:p>
                  </a:txBody>
                  <a:tcPr marL="0" marR="0" marB="0" marT="55244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0406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 gridSpan="4" rowSpan="2">
                  <a:txBody>
                    <a:bodyPr/>
                    <a:lstStyle/>
                    <a:p>
                      <a:pPr marL="739140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dirty="0" sz="2000" spc="10" b="1">
                          <a:solidFill>
                            <a:srgbClr val="FF0000"/>
                          </a:solidFill>
                          <a:latin typeface="Calibri"/>
                          <a:cs typeface="Calibri"/>
                        </a:rPr>
                        <a:t>D</a:t>
                      </a:r>
                      <a:r>
                        <a:rPr dirty="0" baseline="-20576" sz="2025" spc="15" b="1">
                          <a:solidFill>
                            <a:srgbClr val="FF0000"/>
                          </a:solidFill>
                          <a:latin typeface="Calibri"/>
                          <a:cs typeface="Calibri"/>
                        </a:rPr>
                        <a:t>E</a:t>
                      </a:r>
                      <a:endParaRPr baseline="-20576" sz="2025">
                        <a:latin typeface="Calibri"/>
                        <a:cs typeface="Calibri"/>
                      </a:endParaRPr>
                    </a:p>
                  </a:txBody>
                  <a:tcPr marL="0" marR="0" marB="0" marT="32384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rowSpan="2"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rowSpan="2"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88595">
                        <a:lnSpc>
                          <a:spcPct val="100000"/>
                        </a:lnSpc>
                        <a:spcBef>
                          <a:spcPts val="819"/>
                        </a:spcBef>
                      </a:pPr>
                      <a:r>
                        <a:rPr dirty="0" sz="2000" b="1">
                          <a:solidFill>
                            <a:srgbClr val="00AF50"/>
                          </a:solidFill>
                          <a:latin typeface="Calibri"/>
                          <a:cs typeface="Calibri"/>
                        </a:rPr>
                        <a:t>D</a:t>
                      </a:r>
                      <a:endParaRPr sz="2000">
                        <a:latin typeface="Calibri"/>
                        <a:cs typeface="Calibri"/>
                      </a:endParaRPr>
                    </a:p>
                  </a:txBody>
                  <a:tcPr marL="0" marR="0" marB="0" marT="104139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dirty="0" sz="1350" b="1">
                          <a:solidFill>
                            <a:srgbClr val="00AF50"/>
                          </a:solidFill>
                          <a:latin typeface="Calibri"/>
                          <a:cs typeface="Calibri"/>
                        </a:rPr>
                        <a:t>CB</a:t>
                      </a:r>
                      <a:endParaRPr sz="1350">
                        <a:latin typeface="Calibri"/>
                        <a:cs typeface="Calibri"/>
                      </a:endParaRPr>
                    </a:p>
                  </a:txBody>
                  <a:tcPr marL="0" marR="0" marB="0" marT="635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0482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 gridSpan="4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32384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R="176530"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0444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20320" marR="176530">
                        <a:lnSpc>
                          <a:spcPct val="100000"/>
                        </a:lnSpc>
                        <a:spcBef>
                          <a:spcPts val="1100"/>
                        </a:spcBef>
                      </a:pPr>
                      <a:r>
                        <a:rPr dirty="0" sz="1400" spc="5">
                          <a:latin typeface="Calibri"/>
                          <a:cs typeface="Calibri"/>
                        </a:rPr>
                        <a:t>P</a:t>
                      </a:r>
                      <a:r>
                        <a:rPr dirty="0" baseline="-21604" sz="1350" spc="7">
                          <a:latin typeface="Calibri"/>
                          <a:cs typeface="Calibri"/>
                        </a:rPr>
                        <a:t>2</a:t>
                      </a:r>
                      <a:endParaRPr baseline="-21604" sz="1350">
                        <a:latin typeface="Calibri"/>
                        <a:cs typeface="Calibri"/>
                      </a:endParaRPr>
                    </a:p>
                  </a:txBody>
                  <a:tcPr marL="0" marR="0" marB="0" marT="13970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0444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176530"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29" name="object 29"/>
          <p:cNvSpPr txBox="1"/>
          <p:nvPr/>
        </p:nvSpPr>
        <p:spPr>
          <a:xfrm>
            <a:off x="5988558" y="4000246"/>
            <a:ext cx="4451350" cy="276034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5095">
              <a:lnSpc>
                <a:spcPct val="100000"/>
              </a:lnSpc>
              <a:spcBef>
                <a:spcPts val="100"/>
              </a:spcBef>
              <a:tabLst>
                <a:tab pos="1229995" algn="l"/>
                <a:tab pos="1730375" algn="l"/>
                <a:tab pos="3019425" algn="l"/>
              </a:tabLst>
            </a:pPr>
            <a:r>
              <a:rPr dirty="0" sz="1800" spc="-40">
                <a:latin typeface="Cambria Math"/>
                <a:cs typeface="Cambria Math"/>
              </a:rPr>
              <a:t>𝐷</a:t>
            </a:r>
            <a:r>
              <a:rPr dirty="0" baseline="-14957" sz="1950" spc="-60">
                <a:latin typeface="Cambria Math"/>
                <a:cs typeface="Cambria Math"/>
              </a:rPr>
              <a:t>𝐸  </a:t>
            </a:r>
            <a:r>
              <a:rPr dirty="0" baseline="-14957" sz="1950" spc="135">
                <a:latin typeface="Cambria Math"/>
                <a:cs typeface="Cambria Math"/>
              </a:rPr>
              <a:t> </a:t>
            </a:r>
            <a:r>
              <a:rPr dirty="0" sz="1800" spc="25">
                <a:latin typeface="Cambria Math"/>
                <a:cs typeface="Cambria Math"/>
              </a:rPr>
              <a:t>𝐩</a:t>
            </a:r>
            <a:r>
              <a:rPr dirty="0" baseline="-14957" sz="1950" spc="37">
                <a:latin typeface="Cambria Math"/>
                <a:cs typeface="Cambria Math"/>
              </a:rPr>
              <a:t>𝟏</a:t>
            </a:r>
            <a:r>
              <a:rPr dirty="0" sz="1800" spc="25">
                <a:latin typeface="Cambria Math"/>
                <a:cs typeface="Cambria Math"/>
              </a:rPr>
              <a:t>,</a:t>
            </a:r>
            <a:r>
              <a:rPr dirty="0" sz="1800" spc="-90">
                <a:latin typeface="Cambria Math"/>
                <a:cs typeface="Cambria Math"/>
              </a:rPr>
              <a:t> </a:t>
            </a:r>
            <a:r>
              <a:rPr dirty="0" sz="1800" spc="5">
                <a:latin typeface="Cambria Math"/>
                <a:cs typeface="Cambria Math"/>
              </a:rPr>
              <a:t>𝐩</a:t>
            </a:r>
            <a:r>
              <a:rPr dirty="0" baseline="-14957" sz="1950" spc="7">
                <a:latin typeface="Cambria Math"/>
                <a:cs typeface="Cambria Math"/>
              </a:rPr>
              <a:t>𝟐	</a:t>
            </a:r>
            <a:r>
              <a:rPr dirty="0" sz="1800">
                <a:latin typeface="Cambria Math"/>
                <a:cs typeface="Cambria Math"/>
              </a:rPr>
              <a:t>=	</a:t>
            </a:r>
            <a:r>
              <a:rPr dirty="0" sz="1800" spc="-5">
                <a:latin typeface="Cambria Math"/>
                <a:cs typeface="Cambria Math"/>
              </a:rPr>
              <a:t>𝑥</a:t>
            </a:r>
            <a:r>
              <a:rPr dirty="0" baseline="-14957" sz="1950" spc="-7">
                <a:latin typeface="Cambria Math"/>
                <a:cs typeface="Cambria Math"/>
              </a:rPr>
              <a:t>1  </a:t>
            </a:r>
            <a:r>
              <a:rPr dirty="0" sz="1800">
                <a:latin typeface="Cambria Math"/>
                <a:cs typeface="Cambria Math"/>
              </a:rPr>
              <a:t>− </a:t>
            </a:r>
            <a:r>
              <a:rPr dirty="0" sz="1800" spc="15">
                <a:latin typeface="Cambria Math"/>
                <a:cs typeface="Cambria Math"/>
              </a:rPr>
              <a:t>𝑥</a:t>
            </a:r>
            <a:r>
              <a:rPr dirty="0" baseline="-14957" sz="1950" spc="22">
                <a:latin typeface="Cambria Math"/>
                <a:cs typeface="Cambria Math"/>
              </a:rPr>
              <a:t>2 </a:t>
            </a:r>
            <a:r>
              <a:rPr dirty="0" baseline="-14957" sz="1950" spc="209">
                <a:latin typeface="Cambria Math"/>
                <a:cs typeface="Cambria Math"/>
              </a:rPr>
              <a:t> </a:t>
            </a:r>
            <a:r>
              <a:rPr dirty="0" baseline="23504" sz="1950" spc="60">
                <a:latin typeface="Cambria Math"/>
                <a:cs typeface="Cambria Math"/>
              </a:rPr>
              <a:t>2</a:t>
            </a:r>
            <a:r>
              <a:rPr dirty="0" baseline="23504" sz="1950" spc="277">
                <a:latin typeface="Cambria Math"/>
                <a:cs typeface="Cambria Math"/>
              </a:rPr>
              <a:t> </a:t>
            </a:r>
            <a:r>
              <a:rPr dirty="0" sz="1800">
                <a:latin typeface="Cambria Math"/>
                <a:cs typeface="Cambria Math"/>
              </a:rPr>
              <a:t>+	</a:t>
            </a:r>
            <a:r>
              <a:rPr dirty="0" sz="1800" spc="-30">
                <a:latin typeface="Cambria Math"/>
                <a:cs typeface="Cambria Math"/>
              </a:rPr>
              <a:t>𝑦</a:t>
            </a:r>
            <a:r>
              <a:rPr dirty="0" baseline="-14957" sz="1950" spc="-44">
                <a:latin typeface="Cambria Math"/>
                <a:cs typeface="Cambria Math"/>
              </a:rPr>
              <a:t>1 </a:t>
            </a:r>
            <a:r>
              <a:rPr dirty="0" sz="1800">
                <a:latin typeface="Cambria Math"/>
                <a:cs typeface="Cambria Math"/>
              </a:rPr>
              <a:t>− </a:t>
            </a:r>
            <a:r>
              <a:rPr dirty="0" sz="1800" spc="-10">
                <a:latin typeface="Cambria Math"/>
                <a:cs typeface="Cambria Math"/>
              </a:rPr>
              <a:t>𝑦</a:t>
            </a:r>
            <a:r>
              <a:rPr dirty="0" baseline="-14957" sz="1950" spc="-15">
                <a:latin typeface="Cambria Math"/>
                <a:cs typeface="Cambria Math"/>
              </a:rPr>
              <a:t>2</a:t>
            </a:r>
            <a:r>
              <a:rPr dirty="0" baseline="-14957" sz="1950" spc="307">
                <a:latin typeface="Cambria Math"/>
                <a:cs typeface="Cambria Math"/>
              </a:rPr>
              <a:t> </a:t>
            </a:r>
            <a:r>
              <a:rPr dirty="0" baseline="23504" sz="1950" spc="60">
                <a:latin typeface="Cambria Math"/>
                <a:cs typeface="Cambria Math"/>
              </a:rPr>
              <a:t>2</a:t>
            </a:r>
            <a:endParaRPr baseline="23504" sz="1950">
              <a:latin typeface="Cambria Math"/>
              <a:cs typeface="Cambria Math"/>
            </a:endParaRPr>
          </a:p>
          <a:p>
            <a:pPr>
              <a:lnSpc>
                <a:spcPct val="100000"/>
              </a:lnSpc>
            </a:pPr>
            <a:endParaRPr sz="2350">
              <a:latin typeface="Cambria Math"/>
              <a:cs typeface="Cambria Math"/>
            </a:endParaRPr>
          </a:p>
          <a:p>
            <a:pPr marL="125095">
              <a:lnSpc>
                <a:spcPct val="100000"/>
              </a:lnSpc>
              <a:spcBef>
                <a:spcPts val="5"/>
              </a:spcBef>
              <a:tabLst>
                <a:tab pos="1335405" algn="l"/>
                <a:tab pos="1737995" algn="l"/>
                <a:tab pos="2676525" algn="l"/>
                <a:tab pos="3067050" algn="l"/>
              </a:tabLst>
            </a:pPr>
            <a:r>
              <a:rPr dirty="0" sz="1800" spc="-15">
                <a:latin typeface="Cambria Math"/>
                <a:cs typeface="Cambria Math"/>
              </a:rPr>
              <a:t>𝐷</a:t>
            </a:r>
            <a:r>
              <a:rPr dirty="0" baseline="-14957" sz="1950" spc="-22">
                <a:latin typeface="Cambria Math"/>
                <a:cs typeface="Cambria Math"/>
              </a:rPr>
              <a:t>𝐶𝐵  </a:t>
            </a:r>
            <a:r>
              <a:rPr dirty="0" baseline="-14957" sz="1950" spc="37">
                <a:latin typeface="Cambria Math"/>
                <a:cs typeface="Cambria Math"/>
              </a:rPr>
              <a:t> </a:t>
            </a:r>
            <a:r>
              <a:rPr dirty="0" sz="1800" spc="25">
                <a:latin typeface="Cambria Math"/>
                <a:cs typeface="Cambria Math"/>
              </a:rPr>
              <a:t>𝐩</a:t>
            </a:r>
            <a:r>
              <a:rPr dirty="0" baseline="-14957" sz="1950" spc="37">
                <a:latin typeface="Cambria Math"/>
                <a:cs typeface="Cambria Math"/>
              </a:rPr>
              <a:t>𝟏</a:t>
            </a:r>
            <a:r>
              <a:rPr dirty="0" sz="1800" spc="25">
                <a:latin typeface="Cambria Math"/>
                <a:cs typeface="Cambria Math"/>
              </a:rPr>
              <a:t>,</a:t>
            </a:r>
            <a:r>
              <a:rPr dirty="0" sz="1800" spc="-100">
                <a:latin typeface="Cambria Math"/>
                <a:cs typeface="Cambria Math"/>
              </a:rPr>
              <a:t> </a:t>
            </a:r>
            <a:r>
              <a:rPr dirty="0" sz="1800" spc="5">
                <a:latin typeface="Cambria Math"/>
                <a:cs typeface="Cambria Math"/>
              </a:rPr>
              <a:t>𝐩</a:t>
            </a:r>
            <a:r>
              <a:rPr dirty="0" baseline="-14957" sz="1950" spc="7">
                <a:latin typeface="Cambria Math"/>
                <a:cs typeface="Cambria Math"/>
              </a:rPr>
              <a:t>𝟐	</a:t>
            </a:r>
            <a:r>
              <a:rPr dirty="0" sz="1800">
                <a:latin typeface="Cambria Math"/>
                <a:cs typeface="Cambria Math"/>
              </a:rPr>
              <a:t>=	</a:t>
            </a:r>
            <a:r>
              <a:rPr dirty="0" sz="1800" spc="-5">
                <a:latin typeface="Cambria Math"/>
                <a:cs typeface="Cambria Math"/>
              </a:rPr>
              <a:t>𝑥</a:t>
            </a:r>
            <a:r>
              <a:rPr dirty="0" baseline="-14957" sz="1950" spc="-7">
                <a:latin typeface="Cambria Math"/>
                <a:cs typeface="Cambria Math"/>
              </a:rPr>
              <a:t>1</a:t>
            </a:r>
            <a:r>
              <a:rPr dirty="0" baseline="-14957" sz="1950" spc="270">
                <a:latin typeface="Cambria Math"/>
                <a:cs typeface="Cambria Math"/>
              </a:rPr>
              <a:t> </a:t>
            </a:r>
            <a:r>
              <a:rPr dirty="0" sz="1800">
                <a:latin typeface="Cambria Math"/>
                <a:cs typeface="Cambria Math"/>
              </a:rPr>
              <a:t>− </a:t>
            </a:r>
            <a:r>
              <a:rPr dirty="0" sz="1800" spc="15">
                <a:latin typeface="Cambria Math"/>
                <a:cs typeface="Cambria Math"/>
              </a:rPr>
              <a:t>𝑥</a:t>
            </a:r>
            <a:r>
              <a:rPr dirty="0" baseline="-14957" sz="1950" spc="22">
                <a:latin typeface="Cambria Math"/>
                <a:cs typeface="Cambria Math"/>
              </a:rPr>
              <a:t>2	</a:t>
            </a:r>
            <a:r>
              <a:rPr dirty="0" sz="1800">
                <a:latin typeface="Cambria Math"/>
                <a:cs typeface="Cambria Math"/>
              </a:rPr>
              <a:t>+	</a:t>
            </a:r>
            <a:r>
              <a:rPr dirty="0" sz="1800" spc="-30">
                <a:latin typeface="Cambria Math"/>
                <a:cs typeface="Cambria Math"/>
              </a:rPr>
              <a:t>𝑦</a:t>
            </a:r>
            <a:r>
              <a:rPr dirty="0" baseline="-14957" sz="1950" spc="-44">
                <a:latin typeface="Cambria Math"/>
                <a:cs typeface="Cambria Math"/>
              </a:rPr>
              <a:t>1 </a:t>
            </a:r>
            <a:r>
              <a:rPr dirty="0" sz="1800">
                <a:latin typeface="Cambria Math"/>
                <a:cs typeface="Cambria Math"/>
              </a:rPr>
              <a:t>−</a:t>
            </a:r>
            <a:r>
              <a:rPr dirty="0" sz="1800" spc="-50">
                <a:latin typeface="Cambria Math"/>
                <a:cs typeface="Cambria Math"/>
              </a:rPr>
              <a:t> </a:t>
            </a:r>
            <a:r>
              <a:rPr dirty="0" sz="1800" spc="-10">
                <a:latin typeface="Cambria Math"/>
                <a:cs typeface="Cambria Math"/>
              </a:rPr>
              <a:t>𝑦</a:t>
            </a:r>
            <a:r>
              <a:rPr dirty="0" baseline="-14957" sz="1950" spc="-15">
                <a:latin typeface="Cambria Math"/>
                <a:cs typeface="Cambria Math"/>
              </a:rPr>
              <a:t>2</a:t>
            </a:r>
            <a:endParaRPr baseline="-14957" sz="1950">
              <a:latin typeface="Cambria Math"/>
              <a:cs typeface="Cambria Math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450">
              <a:latin typeface="Cambria Math"/>
              <a:cs typeface="Cambria Math"/>
            </a:endParaRPr>
          </a:p>
          <a:p>
            <a:pPr marL="127000">
              <a:lnSpc>
                <a:spcPct val="100000"/>
              </a:lnSpc>
              <a:tabLst>
                <a:tab pos="1350645" algn="l"/>
                <a:tab pos="2260600" algn="l"/>
                <a:tab pos="3148965" algn="l"/>
                <a:tab pos="3402329" algn="l"/>
                <a:tab pos="4291965" algn="l"/>
              </a:tabLst>
            </a:pPr>
            <a:r>
              <a:rPr dirty="0" sz="1800" spc="-15">
                <a:latin typeface="Cambria Math"/>
                <a:cs typeface="Cambria Math"/>
              </a:rPr>
              <a:t>𝐷</a:t>
            </a:r>
            <a:r>
              <a:rPr dirty="0" baseline="-14957" sz="1950" spc="-22">
                <a:latin typeface="Cambria Math"/>
                <a:cs typeface="Cambria Math"/>
              </a:rPr>
              <a:t>𝐶𝐻  </a:t>
            </a:r>
            <a:r>
              <a:rPr dirty="0" baseline="-14957" sz="1950" spc="44">
                <a:latin typeface="Cambria Math"/>
                <a:cs typeface="Cambria Math"/>
              </a:rPr>
              <a:t> </a:t>
            </a:r>
            <a:r>
              <a:rPr dirty="0" sz="1800" spc="25">
                <a:latin typeface="Cambria Math"/>
                <a:cs typeface="Cambria Math"/>
              </a:rPr>
              <a:t>𝐩</a:t>
            </a:r>
            <a:r>
              <a:rPr dirty="0" baseline="-14957" sz="1950" spc="37">
                <a:latin typeface="Cambria Math"/>
                <a:cs typeface="Cambria Math"/>
              </a:rPr>
              <a:t>𝟏</a:t>
            </a:r>
            <a:r>
              <a:rPr dirty="0" sz="1800" spc="25">
                <a:latin typeface="Cambria Math"/>
                <a:cs typeface="Cambria Math"/>
              </a:rPr>
              <a:t>,</a:t>
            </a:r>
            <a:r>
              <a:rPr dirty="0" sz="1800" spc="-95">
                <a:latin typeface="Cambria Math"/>
                <a:cs typeface="Cambria Math"/>
              </a:rPr>
              <a:t> </a:t>
            </a:r>
            <a:r>
              <a:rPr dirty="0" sz="1800" spc="5">
                <a:latin typeface="Cambria Math"/>
                <a:cs typeface="Cambria Math"/>
              </a:rPr>
              <a:t>𝐩</a:t>
            </a:r>
            <a:r>
              <a:rPr dirty="0" baseline="-14957" sz="1950" spc="7">
                <a:latin typeface="Cambria Math"/>
                <a:cs typeface="Cambria Math"/>
              </a:rPr>
              <a:t>𝟐	</a:t>
            </a:r>
            <a:r>
              <a:rPr dirty="0" sz="1800">
                <a:latin typeface="Cambria Math"/>
                <a:cs typeface="Cambria Math"/>
              </a:rPr>
              <a:t>=</a:t>
            </a:r>
            <a:r>
              <a:rPr dirty="0" sz="1800" spc="110">
                <a:latin typeface="Cambria Math"/>
                <a:cs typeface="Cambria Math"/>
              </a:rPr>
              <a:t> </a:t>
            </a:r>
            <a:r>
              <a:rPr dirty="0" sz="1800" spc="-5">
                <a:latin typeface="Cambria Math"/>
                <a:cs typeface="Cambria Math"/>
              </a:rPr>
              <a:t>max(	𝑥</a:t>
            </a:r>
            <a:r>
              <a:rPr dirty="0" baseline="-14957" sz="1950" spc="-7">
                <a:latin typeface="Cambria Math"/>
                <a:cs typeface="Cambria Math"/>
              </a:rPr>
              <a:t>1</a:t>
            </a:r>
            <a:r>
              <a:rPr dirty="0" baseline="-14957" sz="1950" spc="277">
                <a:latin typeface="Cambria Math"/>
                <a:cs typeface="Cambria Math"/>
              </a:rPr>
              <a:t> </a:t>
            </a:r>
            <a:r>
              <a:rPr dirty="0" sz="1800">
                <a:latin typeface="Cambria Math"/>
                <a:cs typeface="Cambria Math"/>
              </a:rPr>
              <a:t>−</a:t>
            </a:r>
            <a:r>
              <a:rPr dirty="0" sz="1800" spc="10">
                <a:latin typeface="Cambria Math"/>
                <a:cs typeface="Cambria Math"/>
              </a:rPr>
              <a:t> </a:t>
            </a:r>
            <a:r>
              <a:rPr dirty="0" sz="1800" spc="15">
                <a:latin typeface="Cambria Math"/>
                <a:cs typeface="Cambria Math"/>
              </a:rPr>
              <a:t>𝑥</a:t>
            </a:r>
            <a:r>
              <a:rPr dirty="0" baseline="-14957" sz="1950" spc="22">
                <a:latin typeface="Cambria Math"/>
                <a:cs typeface="Cambria Math"/>
              </a:rPr>
              <a:t>2	</a:t>
            </a:r>
            <a:r>
              <a:rPr dirty="0" sz="1800">
                <a:latin typeface="Cambria Math"/>
                <a:cs typeface="Cambria Math"/>
              </a:rPr>
              <a:t>,	</a:t>
            </a:r>
            <a:r>
              <a:rPr dirty="0" sz="1800" spc="-30">
                <a:latin typeface="Cambria Math"/>
                <a:cs typeface="Cambria Math"/>
              </a:rPr>
              <a:t>𝑦</a:t>
            </a:r>
            <a:r>
              <a:rPr dirty="0" baseline="-14957" sz="1950" spc="-44">
                <a:latin typeface="Cambria Math"/>
                <a:cs typeface="Cambria Math"/>
              </a:rPr>
              <a:t>1</a:t>
            </a:r>
            <a:r>
              <a:rPr dirty="0" baseline="-14957" sz="1950" spc="270">
                <a:latin typeface="Cambria Math"/>
                <a:cs typeface="Cambria Math"/>
              </a:rPr>
              <a:t> </a:t>
            </a:r>
            <a:r>
              <a:rPr dirty="0" sz="1800">
                <a:latin typeface="Cambria Math"/>
                <a:cs typeface="Cambria Math"/>
              </a:rPr>
              <a:t>−</a:t>
            </a:r>
            <a:r>
              <a:rPr dirty="0" sz="1800" spc="15">
                <a:latin typeface="Cambria Math"/>
                <a:cs typeface="Cambria Math"/>
              </a:rPr>
              <a:t> </a:t>
            </a:r>
            <a:r>
              <a:rPr dirty="0" sz="1800" spc="-10">
                <a:latin typeface="Cambria Math"/>
                <a:cs typeface="Cambria Math"/>
              </a:rPr>
              <a:t>𝑦</a:t>
            </a:r>
            <a:r>
              <a:rPr dirty="0" baseline="-14957" sz="1950" spc="-15">
                <a:latin typeface="Cambria Math"/>
                <a:cs typeface="Cambria Math"/>
              </a:rPr>
              <a:t>2	</a:t>
            </a:r>
            <a:r>
              <a:rPr dirty="0" sz="1800">
                <a:latin typeface="Cambria Math"/>
                <a:cs typeface="Cambria Math"/>
              </a:rPr>
              <a:t>)</a:t>
            </a:r>
            <a:endParaRPr sz="1800">
              <a:latin typeface="Cambria Math"/>
              <a:cs typeface="Cambria Math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450">
              <a:latin typeface="Cambria Math"/>
              <a:cs typeface="Cambria Math"/>
            </a:endParaRPr>
          </a:p>
          <a:p>
            <a:pPr marL="132080" marR="127635">
              <a:lnSpc>
                <a:spcPct val="100000"/>
              </a:lnSpc>
            </a:pPr>
            <a:r>
              <a:rPr dirty="0" sz="1800" spc="-5">
                <a:latin typeface="Calibri"/>
                <a:cs typeface="Calibri"/>
              </a:rPr>
              <a:t>La decisión de usar alguna de las </a:t>
            </a:r>
            <a:r>
              <a:rPr dirty="0" sz="1800" spc="-10">
                <a:latin typeface="Calibri"/>
                <a:cs typeface="Calibri"/>
              </a:rPr>
              <a:t>expresiones  </a:t>
            </a:r>
            <a:r>
              <a:rPr dirty="0" sz="1800" spc="-5">
                <a:latin typeface="Calibri"/>
                <a:cs typeface="Calibri"/>
              </a:rPr>
              <a:t>dependerá </a:t>
            </a:r>
            <a:r>
              <a:rPr dirty="0" sz="1800">
                <a:latin typeface="Calibri"/>
                <a:cs typeface="Calibri"/>
              </a:rPr>
              <a:t>de </a:t>
            </a:r>
            <a:r>
              <a:rPr dirty="0" sz="1800" spc="-5">
                <a:latin typeface="Calibri"/>
                <a:cs typeface="Calibri"/>
              </a:rPr>
              <a:t>la aplicación, </a:t>
            </a:r>
            <a:r>
              <a:rPr dirty="0" sz="1800">
                <a:latin typeface="Calibri"/>
                <a:cs typeface="Calibri"/>
              </a:rPr>
              <a:t>aunque por </a:t>
            </a:r>
            <a:r>
              <a:rPr dirty="0" sz="1800" spc="-5">
                <a:latin typeface="Calibri"/>
                <a:cs typeface="Calibri"/>
              </a:rPr>
              <a:t>lo  </a:t>
            </a:r>
            <a:r>
              <a:rPr dirty="0" sz="1800" spc="-10">
                <a:latin typeface="Calibri"/>
                <a:cs typeface="Calibri"/>
              </a:rPr>
              <a:t>general </a:t>
            </a:r>
            <a:r>
              <a:rPr dirty="0" sz="1800">
                <a:latin typeface="Calibri"/>
                <a:cs typeface="Calibri"/>
              </a:rPr>
              <a:t>el </a:t>
            </a:r>
            <a:r>
              <a:rPr dirty="0" sz="1800" spc="-5">
                <a:latin typeface="Calibri"/>
                <a:cs typeface="Calibri"/>
              </a:rPr>
              <a:t>euclidiano </a:t>
            </a:r>
            <a:r>
              <a:rPr dirty="0" sz="1800">
                <a:latin typeface="Calibri"/>
                <a:cs typeface="Calibri"/>
              </a:rPr>
              <a:t>es el más</a:t>
            </a:r>
            <a:r>
              <a:rPr dirty="0" sz="1800" spc="40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utilizado.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184273" y="3603117"/>
            <a:ext cx="6431915" cy="17538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ctr" marL="12700" marR="5080">
              <a:lnSpc>
                <a:spcPct val="100800"/>
              </a:lnSpc>
              <a:spcBef>
                <a:spcPts val="90"/>
              </a:spcBef>
            </a:pPr>
            <a:r>
              <a:rPr dirty="0" sz="3750" spc="10" b="1">
                <a:solidFill>
                  <a:srgbClr val="404040"/>
                </a:solidFill>
                <a:latin typeface="Calibri"/>
                <a:cs typeface="Calibri"/>
              </a:rPr>
              <a:t>Comandos </a:t>
            </a:r>
            <a:r>
              <a:rPr dirty="0" sz="3750" spc="15" b="1">
                <a:solidFill>
                  <a:srgbClr val="404040"/>
                </a:solidFill>
                <a:latin typeface="Calibri"/>
                <a:cs typeface="Calibri"/>
              </a:rPr>
              <a:t>de </a:t>
            </a:r>
            <a:r>
              <a:rPr dirty="0" sz="3750" spc="5" b="1">
                <a:solidFill>
                  <a:srgbClr val="404040"/>
                </a:solidFill>
                <a:latin typeface="Calibri"/>
                <a:cs typeface="Calibri"/>
              </a:rPr>
              <a:t>Matlab </a:t>
            </a:r>
            <a:r>
              <a:rPr dirty="0" sz="3750" spc="10" b="1">
                <a:solidFill>
                  <a:srgbClr val="404040"/>
                </a:solidFill>
                <a:latin typeface="Calibri"/>
                <a:cs typeface="Calibri"/>
              </a:rPr>
              <a:t>y</a:t>
            </a:r>
            <a:r>
              <a:rPr dirty="0" sz="3750" spc="-114" b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3750" spc="10" b="1">
                <a:solidFill>
                  <a:srgbClr val="404040"/>
                </a:solidFill>
                <a:latin typeface="Calibri"/>
                <a:cs typeface="Calibri"/>
              </a:rPr>
              <a:t>Simulink  </a:t>
            </a:r>
            <a:r>
              <a:rPr dirty="0" sz="3750" spc="-10" b="1">
                <a:solidFill>
                  <a:srgbClr val="404040"/>
                </a:solidFill>
                <a:latin typeface="Calibri"/>
                <a:cs typeface="Calibri"/>
              </a:rPr>
              <a:t>para </a:t>
            </a:r>
            <a:r>
              <a:rPr dirty="0" sz="3750" spc="5" b="1">
                <a:solidFill>
                  <a:srgbClr val="404040"/>
                </a:solidFill>
                <a:latin typeface="Calibri"/>
                <a:cs typeface="Calibri"/>
              </a:rPr>
              <a:t>el</a:t>
            </a:r>
            <a:r>
              <a:rPr dirty="0" sz="3750" spc="-25" b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3750" b="1">
                <a:solidFill>
                  <a:srgbClr val="404040"/>
                </a:solidFill>
                <a:latin typeface="Calibri"/>
                <a:cs typeface="Calibri"/>
              </a:rPr>
              <a:t>procesamiento</a:t>
            </a:r>
            <a:endParaRPr sz="3750">
              <a:latin typeface="Calibri"/>
              <a:cs typeface="Calibri"/>
            </a:endParaRPr>
          </a:p>
          <a:p>
            <a:pPr algn="ctr" marL="635">
              <a:lnSpc>
                <a:spcPct val="100000"/>
              </a:lnSpc>
              <a:spcBef>
                <a:spcPts val="40"/>
              </a:spcBef>
            </a:pPr>
            <a:r>
              <a:rPr dirty="0" sz="3750" b="1">
                <a:solidFill>
                  <a:srgbClr val="404040"/>
                </a:solidFill>
                <a:latin typeface="Calibri"/>
                <a:cs typeface="Calibri"/>
              </a:rPr>
              <a:t>digital </a:t>
            </a:r>
            <a:r>
              <a:rPr dirty="0" sz="3750" spc="15" b="1">
                <a:solidFill>
                  <a:srgbClr val="404040"/>
                </a:solidFill>
                <a:latin typeface="Calibri"/>
                <a:cs typeface="Calibri"/>
              </a:rPr>
              <a:t>de</a:t>
            </a:r>
            <a:r>
              <a:rPr dirty="0" sz="3750" spc="-25" b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3750" spc="5" b="1">
                <a:solidFill>
                  <a:srgbClr val="404040"/>
                </a:solidFill>
                <a:latin typeface="Calibri"/>
                <a:cs typeface="Calibri"/>
              </a:rPr>
              <a:t>imágenes.</a:t>
            </a:r>
            <a:endParaRPr sz="375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103365" y="2084323"/>
            <a:ext cx="241935" cy="53784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3350" spc="5" b="1">
                <a:solidFill>
                  <a:srgbClr val="FFFFFF"/>
                </a:solidFill>
                <a:latin typeface="Calibri"/>
                <a:cs typeface="Calibri"/>
              </a:rPr>
              <a:t>4</a:t>
            </a:r>
            <a:endParaRPr sz="33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42238" y="1167460"/>
            <a:ext cx="3330575" cy="3352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2000">
                <a:latin typeface="Calibri"/>
                <a:cs typeface="Calibri"/>
              </a:rPr>
              <a:t>Lectura </a:t>
            </a:r>
            <a:r>
              <a:rPr dirty="0" sz="2000" spc="10">
                <a:latin typeface="Calibri"/>
                <a:cs typeface="Calibri"/>
              </a:rPr>
              <a:t>y </a:t>
            </a:r>
            <a:r>
              <a:rPr dirty="0" sz="2000" spc="5">
                <a:latin typeface="Calibri"/>
                <a:cs typeface="Calibri"/>
              </a:rPr>
              <a:t>escritura </a:t>
            </a:r>
            <a:r>
              <a:rPr dirty="0" sz="2000" spc="10">
                <a:latin typeface="Calibri"/>
                <a:cs typeface="Calibri"/>
              </a:rPr>
              <a:t>de</a:t>
            </a:r>
            <a:r>
              <a:rPr dirty="0" sz="2000" spc="-55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imágenes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51966" y="1676222"/>
            <a:ext cx="3149600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>
                <a:latin typeface="Cambria Math"/>
                <a:cs typeface="Cambria Math"/>
              </a:rPr>
              <a:t>𝐴 = </a:t>
            </a:r>
            <a:r>
              <a:rPr dirty="0" sz="1600">
                <a:latin typeface="Cambria Math"/>
                <a:cs typeface="Cambria Math"/>
              </a:rPr>
              <a:t>𝑖𝑚𝑟𝑒𝑎𝑑(′𝑛𝑜𝑚𝑏𝑟𝑒 </a:t>
            </a:r>
            <a:r>
              <a:rPr dirty="0" sz="1600" spc="-5">
                <a:latin typeface="Cambria Math"/>
                <a:cs typeface="Cambria Math"/>
              </a:rPr>
              <a:t>𝑑𝑒𝑙</a:t>
            </a:r>
            <a:r>
              <a:rPr dirty="0" sz="1600" spc="-70">
                <a:latin typeface="Cambria Math"/>
                <a:cs typeface="Cambria Math"/>
              </a:rPr>
              <a:t> </a:t>
            </a:r>
            <a:r>
              <a:rPr dirty="0" sz="1600" spc="-5">
                <a:latin typeface="Cambria Math"/>
                <a:cs typeface="Cambria Math"/>
              </a:rPr>
              <a:t>𝑎𝑟𝑐ℎ𝑖𝑣𝑜′)</a:t>
            </a:r>
            <a:endParaRPr sz="1600">
              <a:latin typeface="Cambria Math"/>
              <a:cs typeface="Cambria Math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966208" y="1647825"/>
            <a:ext cx="21215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>
                <a:latin typeface="Calibri"/>
                <a:cs typeface="Calibri"/>
              </a:rPr>
              <a:t>&gt;&gt;A=imread('face.jpg')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728216" y="2179170"/>
            <a:ext cx="7330440" cy="329199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1872233" y="3528822"/>
            <a:ext cx="721360" cy="215265"/>
          </a:xfrm>
          <a:custGeom>
            <a:avLst/>
            <a:gdLst/>
            <a:ahLst/>
            <a:cxnLst/>
            <a:rect l="l" t="t" r="r" b="b"/>
            <a:pathLst>
              <a:path w="721360" h="215264">
                <a:moveTo>
                  <a:pt x="0" y="214884"/>
                </a:moveTo>
                <a:lnTo>
                  <a:pt x="720851" y="214884"/>
                </a:lnTo>
                <a:lnTo>
                  <a:pt x="720851" y="0"/>
                </a:lnTo>
                <a:lnTo>
                  <a:pt x="0" y="0"/>
                </a:lnTo>
                <a:lnTo>
                  <a:pt x="0" y="214884"/>
                </a:lnTo>
                <a:close/>
              </a:path>
            </a:pathLst>
          </a:custGeom>
          <a:ln w="25908">
            <a:solidFill>
              <a:srgbClr val="FF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1041603" y="5947359"/>
            <a:ext cx="687705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10">
                <a:latin typeface="Cambria Math"/>
                <a:cs typeface="Cambria Math"/>
              </a:rPr>
              <a:t>𝑠</a:t>
            </a:r>
            <a:r>
              <a:rPr dirty="0" sz="1600" spc="-5">
                <a:latin typeface="Cambria Math"/>
                <a:cs typeface="Cambria Math"/>
              </a:rPr>
              <a:t>𝑖</a:t>
            </a:r>
            <a:r>
              <a:rPr dirty="0" sz="1600" spc="-10">
                <a:latin typeface="Cambria Math"/>
                <a:cs typeface="Cambria Math"/>
              </a:rPr>
              <a:t>𝑧</a:t>
            </a:r>
            <a:r>
              <a:rPr dirty="0" sz="1600" spc="55">
                <a:latin typeface="Cambria Math"/>
                <a:cs typeface="Cambria Math"/>
              </a:rPr>
              <a:t>𝑒</a:t>
            </a:r>
            <a:r>
              <a:rPr dirty="0" sz="1600" spc="-10">
                <a:latin typeface="Cambria Math"/>
                <a:cs typeface="Cambria Math"/>
              </a:rPr>
              <a:t>(</a:t>
            </a:r>
            <a:r>
              <a:rPr dirty="0" sz="1600" spc="15">
                <a:latin typeface="Cambria Math"/>
                <a:cs typeface="Cambria Math"/>
              </a:rPr>
              <a:t>𝐴</a:t>
            </a:r>
            <a:r>
              <a:rPr dirty="0" sz="1600" spc="-5">
                <a:latin typeface="Cambria Math"/>
                <a:cs typeface="Cambria Math"/>
              </a:rPr>
              <a:t>)</a:t>
            </a:r>
            <a:endParaRPr sz="1600">
              <a:latin typeface="Cambria Math"/>
              <a:cs typeface="Cambria Math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393816" y="5419738"/>
            <a:ext cx="1370330" cy="1511935"/>
          </a:xfrm>
          <a:prstGeom prst="rect">
            <a:avLst/>
          </a:prstGeom>
        </p:spPr>
        <p:txBody>
          <a:bodyPr wrap="square" lIns="0" tIns="9525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750"/>
              </a:spcBef>
            </a:pPr>
            <a:r>
              <a:rPr dirty="0" sz="1600" spc="-5">
                <a:latin typeface="Calibri"/>
                <a:cs typeface="Calibri"/>
              </a:rPr>
              <a:t>Tipos de</a:t>
            </a:r>
            <a:r>
              <a:rPr dirty="0" sz="1600" spc="-80">
                <a:latin typeface="Calibri"/>
                <a:cs typeface="Calibri"/>
              </a:rPr>
              <a:t> </a:t>
            </a:r>
            <a:r>
              <a:rPr dirty="0" sz="1600" spc="-5">
                <a:latin typeface="Calibri"/>
                <a:cs typeface="Calibri"/>
              </a:rPr>
              <a:t>imagen</a:t>
            </a:r>
            <a:endParaRPr sz="1600">
              <a:latin typeface="Calibri"/>
              <a:cs typeface="Calibri"/>
            </a:endParaRPr>
          </a:p>
          <a:p>
            <a:pPr marL="444500" marR="608965">
              <a:lnSpc>
                <a:spcPct val="100000"/>
              </a:lnSpc>
              <a:spcBef>
                <a:spcPts val="490"/>
              </a:spcBef>
            </a:pPr>
            <a:r>
              <a:rPr dirty="0" sz="1200" spc="-5">
                <a:latin typeface="Calibri"/>
                <a:cs typeface="Calibri"/>
              </a:rPr>
              <a:t>TIFF  </a:t>
            </a:r>
            <a:r>
              <a:rPr dirty="0" sz="1200">
                <a:latin typeface="Calibri"/>
                <a:cs typeface="Calibri"/>
              </a:rPr>
              <a:t>JP</a:t>
            </a:r>
            <a:r>
              <a:rPr dirty="0" sz="1200" spc="-10">
                <a:latin typeface="Calibri"/>
                <a:cs typeface="Calibri"/>
              </a:rPr>
              <a:t>E</a:t>
            </a:r>
            <a:r>
              <a:rPr dirty="0" sz="1200">
                <a:latin typeface="Calibri"/>
                <a:cs typeface="Calibri"/>
              </a:rPr>
              <a:t>G  </a:t>
            </a:r>
            <a:r>
              <a:rPr dirty="0" sz="1200" spc="-5">
                <a:latin typeface="Calibri"/>
                <a:cs typeface="Calibri"/>
              </a:rPr>
              <a:t>GIF  BMP  </a:t>
            </a:r>
            <a:r>
              <a:rPr dirty="0" sz="1200">
                <a:latin typeface="Calibri"/>
                <a:cs typeface="Calibri"/>
              </a:rPr>
              <a:t>PNG  </a:t>
            </a:r>
            <a:r>
              <a:rPr dirty="0" sz="1200" spc="-5">
                <a:latin typeface="Calibri"/>
                <a:cs typeface="Calibri"/>
              </a:rPr>
              <a:t>XWD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496302" y="5419738"/>
            <a:ext cx="843280" cy="1511935"/>
          </a:xfrm>
          <a:prstGeom prst="rect">
            <a:avLst/>
          </a:prstGeom>
        </p:spPr>
        <p:txBody>
          <a:bodyPr wrap="square" lIns="0" tIns="9525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750"/>
              </a:spcBef>
            </a:pPr>
            <a:r>
              <a:rPr dirty="0" sz="1600" spc="-5">
                <a:latin typeface="Calibri"/>
                <a:cs typeface="Calibri"/>
              </a:rPr>
              <a:t>Extensión</a:t>
            </a:r>
            <a:endParaRPr sz="1600">
              <a:latin typeface="Calibri"/>
              <a:cs typeface="Calibri"/>
            </a:endParaRPr>
          </a:p>
          <a:p>
            <a:pPr marL="151130">
              <a:lnSpc>
                <a:spcPct val="100000"/>
              </a:lnSpc>
              <a:spcBef>
                <a:spcPts val="490"/>
              </a:spcBef>
            </a:pPr>
            <a:r>
              <a:rPr dirty="0" sz="1200" spc="-10">
                <a:latin typeface="Calibri"/>
                <a:cs typeface="Calibri"/>
              </a:rPr>
              <a:t>.tif </a:t>
            </a:r>
            <a:r>
              <a:rPr dirty="0" sz="1200">
                <a:latin typeface="Calibri"/>
                <a:cs typeface="Calibri"/>
              </a:rPr>
              <a:t>o</a:t>
            </a:r>
            <a:r>
              <a:rPr dirty="0" sz="1200" spc="-25">
                <a:latin typeface="Calibri"/>
                <a:cs typeface="Calibri"/>
              </a:rPr>
              <a:t> </a:t>
            </a:r>
            <a:r>
              <a:rPr dirty="0" sz="1200" spc="-10">
                <a:latin typeface="Calibri"/>
                <a:cs typeface="Calibri"/>
              </a:rPr>
              <a:t>.tiff</a:t>
            </a:r>
            <a:endParaRPr sz="1200">
              <a:latin typeface="Calibri"/>
              <a:cs typeface="Calibri"/>
            </a:endParaRPr>
          </a:p>
          <a:p>
            <a:pPr marL="151130">
              <a:lnSpc>
                <a:spcPct val="100000"/>
              </a:lnSpc>
            </a:pPr>
            <a:r>
              <a:rPr dirty="0" sz="1200" spc="-5">
                <a:latin typeface="Calibri"/>
                <a:cs typeface="Calibri"/>
              </a:rPr>
              <a:t>.jpg </a:t>
            </a:r>
            <a:r>
              <a:rPr dirty="0" sz="1200">
                <a:latin typeface="Calibri"/>
                <a:cs typeface="Calibri"/>
              </a:rPr>
              <a:t>o</a:t>
            </a:r>
            <a:r>
              <a:rPr dirty="0" sz="1200" spc="-65">
                <a:latin typeface="Calibri"/>
                <a:cs typeface="Calibri"/>
              </a:rPr>
              <a:t> </a:t>
            </a:r>
            <a:r>
              <a:rPr dirty="0" sz="1200" spc="-5">
                <a:latin typeface="Calibri"/>
                <a:cs typeface="Calibri"/>
              </a:rPr>
              <a:t>.jpeg</a:t>
            </a:r>
            <a:endParaRPr sz="1200">
              <a:latin typeface="Calibri"/>
              <a:cs typeface="Calibri"/>
            </a:endParaRPr>
          </a:p>
          <a:p>
            <a:pPr marL="151130">
              <a:lnSpc>
                <a:spcPct val="100000"/>
              </a:lnSpc>
            </a:pPr>
            <a:r>
              <a:rPr dirty="0" sz="1200">
                <a:latin typeface="Calibri"/>
                <a:cs typeface="Calibri"/>
              </a:rPr>
              <a:t>.gif</a:t>
            </a:r>
            <a:endParaRPr sz="1200">
              <a:latin typeface="Calibri"/>
              <a:cs typeface="Calibri"/>
            </a:endParaRPr>
          </a:p>
          <a:p>
            <a:pPr marL="151130">
              <a:lnSpc>
                <a:spcPct val="100000"/>
              </a:lnSpc>
              <a:spcBef>
                <a:spcPts val="5"/>
              </a:spcBef>
            </a:pPr>
            <a:r>
              <a:rPr dirty="0" sz="1200" spc="-5">
                <a:latin typeface="Calibri"/>
                <a:cs typeface="Calibri"/>
              </a:rPr>
              <a:t>.bmp</a:t>
            </a:r>
            <a:endParaRPr sz="1200">
              <a:latin typeface="Calibri"/>
              <a:cs typeface="Calibri"/>
            </a:endParaRPr>
          </a:p>
          <a:p>
            <a:pPr marL="151130">
              <a:lnSpc>
                <a:spcPct val="100000"/>
              </a:lnSpc>
            </a:pPr>
            <a:r>
              <a:rPr dirty="0" sz="1200" spc="-5">
                <a:latin typeface="Calibri"/>
                <a:cs typeface="Calibri"/>
              </a:rPr>
              <a:t>.png</a:t>
            </a:r>
            <a:endParaRPr sz="1200">
              <a:latin typeface="Calibri"/>
              <a:cs typeface="Calibri"/>
            </a:endParaRPr>
          </a:p>
          <a:p>
            <a:pPr marL="151130">
              <a:lnSpc>
                <a:spcPct val="100000"/>
              </a:lnSpc>
            </a:pPr>
            <a:r>
              <a:rPr dirty="0" sz="1200" spc="-10">
                <a:latin typeface="Calibri"/>
                <a:cs typeface="Calibri"/>
              </a:rPr>
              <a:t>.xwd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391536" y="5837928"/>
            <a:ext cx="2242185" cy="956310"/>
          </a:xfrm>
          <a:prstGeom prst="rect">
            <a:avLst/>
          </a:prstGeom>
        </p:spPr>
        <p:txBody>
          <a:bodyPr wrap="square" lIns="0" tIns="1162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15"/>
              </a:spcBef>
            </a:pPr>
            <a:r>
              <a:rPr dirty="0" sz="1800" spc="-5">
                <a:latin typeface="Calibri"/>
                <a:cs typeface="Calibri"/>
              </a:rPr>
              <a:t>&gt;&gt; </a:t>
            </a:r>
            <a:r>
              <a:rPr dirty="0" sz="1800">
                <a:latin typeface="Calibri"/>
                <a:cs typeface="Calibri"/>
              </a:rPr>
              <a:t>[M</a:t>
            </a:r>
            <a:r>
              <a:rPr dirty="0" sz="1800" spc="5">
                <a:latin typeface="Calibri"/>
                <a:cs typeface="Calibri"/>
              </a:rPr>
              <a:t> </a:t>
            </a:r>
            <a:r>
              <a:rPr dirty="0" sz="1800" spc="-5">
                <a:latin typeface="Calibri"/>
                <a:cs typeface="Calibri"/>
              </a:rPr>
              <a:t>N]=size(A)</a:t>
            </a:r>
            <a:endParaRPr sz="1800">
              <a:latin typeface="Calibri"/>
              <a:cs typeface="Calibri"/>
            </a:endParaRPr>
          </a:p>
          <a:p>
            <a:pPr marL="410209">
              <a:lnSpc>
                <a:spcPct val="100000"/>
              </a:lnSpc>
              <a:spcBef>
                <a:spcPts val="645"/>
              </a:spcBef>
            </a:pPr>
            <a:r>
              <a:rPr dirty="0" sz="1400" spc="-5">
                <a:latin typeface="Calibri"/>
                <a:cs typeface="Calibri"/>
              </a:rPr>
              <a:t>fil</a:t>
            </a:r>
            <a:r>
              <a:rPr dirty="0" sz="1400" spc="300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col</a:t>
            </a:r>
            <a:endParaRPr sz="1400">
              <a:latin typeface="Calibri"/>
              <a:cs typeface="Calibri"/>
            </a:endParaRPr>
          </a:p>
          <a:p>
            <a:pPr marL="288925">
              <a:lnSpc>
                <a:spcPct val="100000"/>
              </a:lnSpc>
              <a:spcBef>
                <a:spcPts val="345"/>
              </a:spcBef>
              <a:tabLst>
                <a:tab pos="1083945" algn="l"/>
              </a:tabLst>
            </a:pPr>
            <a:r>
              <a:rPr dirty="0" sz="1400" spc="-5">
                <a:latin typeface="Calibri"/>
                <a:cs typeface="Calibri"/>
              </a:rPr>
              <a:t>320 </a:t>
            </a:r>
            <a:r>
              <a:rPr dirty="0" sz="1400" spc="10">
                <a:latin typeface="Calibri"/>
                <a:cs typeface="Calibri"/>
              </a:rPr>
              <a:t> </a:t>
            </a:r>
            <a:r>
              <a:rPr dirty="0" sz="1400" spc="-5">
                <a:latin typeface="Calibri"/>
                <a:cs typeface="Calibri"/>
              </a:rPr>
              <a:t>480	</a:t>
            </a:r>
            <a:r>
              <a:rPr dirty="0" baseline="1984" sz="2100" spc="-15">
                <a:latin typeface="Calibri"/>
                <a:cs typeface="Calibri"/>
              </a:rPr>
              <a:t>monocromático</a:t>
            </a:r>
            <a:endParaRPr baseline="1984" sz="21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42822" y="1244599"/>
            <a:ext cx="1030605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>
                <a:latin typeface="Cambria Math"/>
                <a:cs typeface="Cambria Math"/>
              </a:rPr>
              <a:t>𝑖𝑚𝑠ℎ𝑜</a:t>
            </a:r>
            <a:r>
              <a:rPr dirty="0" sz="1600" spc="50">
                <a:latin typeface="Cambria Math"/>
                <a:cs typeface="Cambria Math"/>
              </a:rPr>
              <a:t>𝑤</a:t>
            </a:r>
            <a:r>
              <a:rPr dirty="0" sz="1600" spc="-10">
                <a:latin typeface="Cambria Math"/>
                <a:cs typeface="Cambria Math"/>
              </a:rPr>
              <a:t>(</a:t>
            </a:r>
            <a:r>
              <a:rPr dirty="0" sz="1600" spc="15">
                <a:latin typeface="Cambria Math"/>
                <a:cs typeface="Cambria Math"/>
              </a:rPr>
              <a:t>𝐴</a:t>
            </a:r>
            <a:r>
              <a:rPr dirty="0" sz="1600" spc="-5">
                <a:latin typeface="Cambria Math"/>
                <a:cs typeface="Cambria Math"/>
              </a:rPr>
              <a:t>)</a:t>
            </a:r>
            <a:endParaRPr sz="1600">
              <a:latin typeface="Cambria Math"/>
              <a:cs typeface="Cambria Math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499616" y="1726692"/>
            <a:ext cx="4387596" cy="338480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1573530" y="3347085"/>
            <a:ext cx="419100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0">
                <a:latin typeface="Calibri"/>
                <a:cs typeface="Calibri"/>
              </a:rPr>
              <a:t>320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365375" y="4633976"/>
            <a:ext cx="2644775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5">
                <a:latin typeface="Calibri"/>
                <a:cs typeface="Calibri"/>
              </a:rPr>
              <a:t>480 </a:t>
            </a:r>
            <a:r>
              <a:rPr dirty="0" sz="2000" spc="5">
                <a:latin typeface="Calibri"/>
                <a:cs typeface="Calibri"/>
              </a:rPr>
              <a:t>(x1)</a:t>
            </a:r>
            <a:r>
              <a:rPr dirty="0" sz="2000" spc="365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monocromático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70305" y="5201158"/>
            <a:ext cx="8402955" cy="15163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1000"/>
              </a:lnSpc>
              <a:spcBef>
                <a:spcPts val="100"/>
              </a:spcBef>
            </a:pPr>
            <a:r>
              <a:rPr dirty="0" sz="2000" spc="5">
                <a:latin typeface="Calibri"/>
                <a:cs typeface="Calibri"/>
              </a:rPr>
              <a:t>Si la matriz </a:t>
            </a:r>
            <a:r>
              <a:rPr dirty="0" sz="2000" spc="15">
                <a:latin typeface="Calibri"/>
                <a:cs typeface="Calibri"/>
              </a:rPr>
              <a:t>B </a:t>
            </a:r>
            <a:r>
              <a:rPr dirty="0" sz="2000" spc="10">
                <a:latin typeface="Calibri"/>
                <a:cs typeface="Calibri"/>
              </a:rPr>
              <a:t>es </a:t>
            </a:r>
            <a:r>
              <a:rPr dirty="0" sz="2000" spc="15">
                <a:latin typeface="Calibri"/>
                <a:cs typeface="Calibri"/>
              </a:rPr>
              <a:t>un </a:t>
            </a:r>
            <a:r>
              <a:rPr dirty="0" sz="2000" spc="5">
                <a:latin typeface="Calibri"/>
                <a:cs typeface="Calibri"/>
              </a:rPr>
              <a:t>procesamiento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 spc="5">
                <a:latin typeface="Calibri"/>
                <a:cs typeface="Calibri"/>
              </a:rPr>
              <a:t>la </a:t>
            </a:r>
            <a:r>
              <a:rPr dirty="0" sz="2000" spc="10">
                <a:latin typeface="Calibri"/>
                <a:cs typeface="Calibri"/>
              </a:rPr>
              <a:t>imagen, </a:t>
            </a:r>
            <a:r>
              <a:rPr dirty="0" sz="2000">
                <a:latin typeface="Calibri"/>
                <a:cs typeface="Calibri"/>
              </a:rPr>
              <a:t>para </a:t>
            </a:r>
            <a:r>
              <a:rPr dirty="0" sz="2000" spc="5">
                <a:latin typeface="Calibri"/>
                <a:cs typeface="Calibri"/>
              </a:rPr>
              <a:t>guardarlo se </a:t>
            </a:r>
            <a:r>
              <a:rPr dirty="0" sz="2000" spc="10">
                <a:latin typeface="Calibri"/>
                <a:cs typeface="Calibri"/>
              </a:rPr>
              <a:t>puede </a:t>
            </a:r>
            <a:r>
              <a:rPr dirty="0" sz="2000" spc="5">
                <a:latin typeface="Calibri"/>
                <a:cs typeface="Calibri"/>
              </a:rPr>
              <a:t>aplicar  </a:t>
            </a:r>
            <a:r>
              <a:rPr dirty="0" sz="2000" spc="10">
                <a:latin typeface="Calibri"/>
                <a:cs typeface="Calibri"/>
              </a:rPr>
              <a:t>el</a:t>
            </a:r>
            <a:r>
              <a:rPr dirty="0" sz="200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comando</a:t>
            </a:r>
            <a:endParaRPr sz="2000">
              <a:latin typeface="Calibri"/>
              <a:cs typeface="Calibri"/>
            </a:endParaRPr>
          </a:p>
          <a:p>
            <a:pPr marL="194310">
              <a:lnSpc>
                <a:spcPct val="100000"/>
              </a:lnSpc>
              <a:spcBef>
                <a:spcPts val="1510"/>
              </a:spcBef>
            </a:pPr>
            <a:r>
              <a:rPr dirty="0" sz="1600" spc="5">
                <a:latin typeface="Cambria Math"/>
                <a:cs typeface="Cambria Math"/>
              </a:rPr>
              <a:t>𝑖𝑚𝑤𝑟𝑖𝑡𝑒(𝐵, </a:t>
            </a:r>
            <a:r>
              <a:rPr dirty="0" sz="1600" spc="-5">
                <a:latin typeface="Cambria Math"/>
                <a:cs typeface="Cambria Math"/>
              </a:rPr>
              <a:t>′𝑛𝑜𝑚𝑏𝑟𝑒 𝑑𝑒𝑙 𝑎𝑟𝑐ℎ𝑖𝑣𝑜′)</a:t>
            </a:r>
            <a:endParaRPr sz="1600">
              <a:latin typeface="Cambria Math"/>
              <a:cs typeface="Cambria Math"/>
            </a:endParaRPr>
          </a:p>
          <a:p>
            <a:pPr marL="123189">
              <a:lnSpc>
                <a:spcPct val="100000"/>
              </a:lnSpc>
              <a:spcBef>
                <a:spcPts val="1300"/>
              </a:spcBef>
            </a:pPr>
            <a:r>
              <a:rPr dirty="0" sz="1800" spc="-5">
                <a:latin typeface="Calibri"/>
                <a:cs typeface="Calibri"/>
              </a:rPr>
              <a:t>&gt;&gt;imwrite(scaledImg,</a:t>
            </a:r>
            <a:r>
              <a:rPr dirty="0" sz="1800" spc="15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‘Quantization_1-bit.png')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085332" y="1728216"/>
            <a:ext cx="3336036" cy="338480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6079997" y="3346830"/>
            <a:ext cx="419100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0">
                <a:latin typeface="Calibri"/>
                <a:cs typeface="Calibri"/>
              </a:rPr>
              <a:t>512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176261" y="4725161"/>
            <a:ext cx="1515110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5">
                <a:latin typeface="Calibri"/>
                <a:cs typeface="Calibri"/>
              </a:rPr>
              <a:t>512 </a:t>
            </a:r>
            <a:r>
              <a:rPr dirty="0" sz="2000" spc="5">
                <a:latin typeface="Calibri"/>
                <a:cs typeface="Calibri"/>
              </a:rPr>
              <a:t>(x3)</a:t>
            </a:r>
            <a:r>
              <a:rPr dirty="0" sz="2000" spc="365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color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67168" y="2000182"/>
            <a:ext cx="10115123" cy="51286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955798" y="3603117"/>
            <a:ext cx="4890135" cy="601980"/>
          </a:xfrm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3750" spc="10">
                <a:solidFill>
                  <a:srgbClr val="404040"/>
                </a:solidFill>
              </a:rPr>
              <a:t>Aspectos</a:t>
            </a:r>
            <a:r>
              <a:rPr dirty="0" sz="3750" spc="-60">
                <a:solidFill>
                  <a:srgbClr val="404040"/>
                </a:solidFill>
              </a:rPr>
              <a:t> </a:t>
            </a:r>
            <a:r>
              <a:rPr dirty="0" sz="3750">
                <a:solidFill>
                  <a:srgbClr val="404040"/>
                </a:solidFill>
              </a:rPr>
              <a:t>introductorios.</a:t>
            </a:r>
            <a:endParaRPr sz="3750"/>
          </a:p>
        </p:txBody>
      </p:sp>
      <p:sp>
        <p:nvSpPr>
          <p:cNvPr id="4" name="object 4"/>
          <p:cNvSpPr txBox="1"/>
          <p:nvPr/>
        </p:nvSpPr>
        <p:spPr>
          <a:xfrm>
            <a:off x="6103365" y="2084323"/>
            <a:ext cx="241935" cy="53784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3350" spc="5" b="1">
                <a:solidFill>
                  <a:srgbClr val="FFFFFF"/>
                </a:solidFill>
                <a:latin typeface="Calibri"/>
                <a:cs typeface="Calibri"/>
              </a:rPr>
              <a:t>1</a:t>
            </a:r>
            <a:endParaRPr sz="33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14171" y="1311910"/>
            <a:ext cx="5337810" cy="83883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5">
                <a:latin typeface="Calibri"/>
                <a:cs typeface="Calibri"/>
              </a:rPr>
              <a:t>Tipos </a:t>
            </a:r>
            <a:r>
              <a:rPr dirty="0" sz="2000" spc="10">
                <a:latin typeface="Calibri"/>
                <a:cs typeface="Calibri"/>
              </a:rPr>
              <a:t>de</a:t>
            </a:r>
            <a:r>
              <a:rPr dirty="0" sz="2000" spc="-10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imágenes</a:t>
            </a:r>
            <a:endParaRPr sz="2000">
              <a:latin typeface="Calibri"/>
              <a:cs typeface="Calibri"/>
            </a:endParaRPr>
          </a:p>
          <a:p>
            <a:pPr marL="516255">
              <a:lnSpc>
                <a:spcPct val="100000"/>
              </a:lnSpc>
              <a:spcBef>
                <a:spcPts val="1570"/>
              </a:spcBef>
              <a:tabLst>
                <a:tab pos="974090" algn="l"/>
              </a:tabLst>
            </a:pPr>
            <a:r>
              <a:rPr dirty="0" sz="2000" spc="10">
                <a:latin typeface="Calibri"/>
                <a:cs typeface="Calibri"/>
              </a:rPr>
              <a:t>1.	Imágenes de </a:t>
            </a:r>
            <a:r>
              <a:rPr dirty="0" sz="2000" spc="5">
                <a:latin typeface="Calibri"/>
                <a:cs typeface="Calibri"/>
              </a:rPr>
              <a:t>intensidad </a:t>
            </a:r>
            <a:r>
              <a:rPr dirty="0" sz="2000" spc="10">
                <a:latin typeface="Calibri"/>
                <a:cs typeface="Calibri"/>
              </a:rPr>
              <a:t>o </a:t>
            </a:r>
            <a:r>
              <a:rPr dirty="0" sz="2000" spc="5">
                <a:latin typeface="Calibri"/>
                <a:cs typeface="Calibri"/>
              </a:rPr>
              <a:t>escala </a:t>
            </a:r>
            <a:r>
              <a:rPr dirty="0" sz="2000" spc="10">
                <a:latin typeface="Calibri"/>
                <a:cs typeface="Calibri"/>
              </a:rPr>
              <a:t>de</a:t>
            </a:r>
            <a:r>
              <a:rPr dirty="0" sz="2000" spc="-70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grises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518285" y="2433015"/>
            <a:ext cx="2891155" cy="95250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469900" indent="-457834">
              <a:lnSpc>
                <a:spcPct val="100000"/>
              </a:lnSpc>
              <a:spcBef>
                <a:spcPts val="130"/>
              </a:spcBef>
              <a:buAutoNum type="arabicPeriod" startAt="2"/>
              <a:tabLst>
                <a:tab pos="469900" algn="l"/>
                <a:tab pos="470534" algn="l"/>
              </a:tabLst>
            </a:pPr>
            <a:r>
              <a:rPr dirty="0" sz="2000" spc="10">
                <a:latin typeface="Calibri"/>
                <a:cs typeface="Calibri"/>
              </a:rPr>
              <a:t>Imágenes</a:t>
            </a:r>
            <a:r>
              <a:rPr dirty="0" sz="2000" spc="-2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binarias</a:t>
            </a:r>
            <a:endParaRPr sz="2000">
              <a:latin typeface="Calibri"/>
              <a:cs typeface="Calibri"/>
            </a:endParaRPr>
          </a:p>
          <a:p>
            <a:pPr marL="469900" indent="-457834">
              <a:lnSpc>
                <a:spcPct val="100000"/>
              </a:lnSpc>
              <a:spcBef>
                <a:spcPts val="25"/>
              </a:spcBef>
              <a:buAutoNum type="arabicPeriod" startAt="2"/>
              <a:tabLst>
                <a:tab pos="469900" algn="l"/>
                <a:tab pos="470534" algn="l"/>
              </a:tabLst>
            </a:pPr>
            <a:r>
              <a:rPr dirty="0" sz="2000" spc="10">
                <a:latin typeface="Calibri"/>
                <a:cs typeface="Calibri"/>
              </a:rPr>
              <a:t>Imágenes</a:t>
            </a:r>
            <a:r>
              <a:rPr dirty="0" sz="2000" spc="-20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indexadas</a:t>
            </a:r>
            <a:endParaRPr sz="2000">
              <a:latin typeface="Calibri"/>
              <a:cs typeface="Calibri"/>
            </a:endParaRPr>
          </a:p>
          <a:p>
            <a:pPr marL="469900" indent="-457834">
              <a:lnSpc>
                <a:spcPct val="100000"/>
              </a:lnSpc>
              <a:spcBef>
                <a:spcPts val="35"/>
              </a:spcBef>
              <a:buAutoNum type="arabicPeriod" startAt="2"/>
              <a:tabLst>
                <a:tab pos="469900" algn="l"/>
                <a:tab pos="470534" algn="l"/>
              </a:tabLst>
            </a:pPr>
            <a:r>
              <a:rPr dirty="0" sz="2000" spc="10">
                <a:latin typeface="Calibri"/>
                <a:cs typeface="Calibri"/>
              </a:rPr>
              <a:t>Imágenes de </a:t>
            </a:r>
            <a:r>
              <a:rPr dirty="0" sz="2000">
                <a:latin typeface="Calibri"/>
                <a:cs typeface="Calibri"/>
              </a:rPr>
              <a:t>color</a:t>
            </a:r>
            <a:r>
              <a:rPr dirty="0" sz="2000" spc="-8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RGB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19696" y="1636217"/>
            <a:ext cx="3123565" cy="6242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ts val="2340"/>
              </a:lnSpc>
              <a:spcBef>
                <a:spcPts val="130"/>
              </a:spcBef>
            </a:pPr>
            <a:r>
              <a:rPr dirty="0" sz="2000" spc="10">
                <a:latin typeface="Calibri"/>
                <a:cs typeface="Calibri"/>
              </a:rPr>
              <a:t>[0 </a:t>
            </a:r>
            <a:r>
              <a:rPr dirty="0" sz="2000" spc="15">
                <a:latin typeface="Calibri"/>
                <a:cs typeface="Calibri"/>
              </a:rPr>
              <a:t>255] </a:t>
            </a:r>
            <a:r>
              <a:rPr dirty="0" sz="2000" spc="10">
                <a:latin typeface="Calibri"/>
                <a:cs typeface="Calibri"/>
              </a:rPr>
              <a:t>tipo de </a:t>
            </a:r>
            <a:r>
              <a:rPr dirty="0" sz="2000" spc="5">
                <a:latin typeface="Calibri"/>
                <a:cs typeface="Calibri"/>
              </a:rPr>
              <a:t>variable</a:t>
            </a:r>
            <a:r>
              <a:rPr dirty="0" sz="2000" spc="-100">
                <a:latin typeface="Calibri"/>
                <a:cs typeface="Calibri"/>
              </a:rPr>
              <a:t> </a:t>
            </a:r>
            <a:r>
              <a:rPr dirty="0" sz="2000" spc="5" b="1">
                <a:solidFill>
                  <a:srgbClr val="FF0000"/>
                </a:solidFill>
                <a:latin typeface="Calibri"/>
                <a:cs typeface="Calibri"/>
              </a:rPr>
              <a:t>uint8</a:t>
            </a:r>
            <a:endParaRPr sz="2000">
              <a:latin typeface="Calibri"/>
              <a:cs typeface="Calibri"/>
            </a:endParaRPr>
          </a:p>
          <a:p>
            <a:pPr marL="14604">
              <a:lnSpc>
                <a:spcPts val="2340"/>
              </a:lnSpc>
            </a:pPr>
            <a:r>
              <a:rPr dirty="0" sz="2000" spc="10">
                <a:latin typeface="Calibri"/>
                <a:cs typeface="Calibri"/>
              </a:rPr>
              <a:t>[0 1] tipo de </a:t>
            </a:r>
            <a:r>
              <a:rPr dirty="0" sz="2000" spc="5">
                <a:latin typeface="Calibri"/>
                <a:cs typeface="Calibri"/>
              </a:rPr>
              <a:t>variable</a:t>
            </a:r>
            <a:r>
              <a:rPr dirty="0" sz="2000" spc="-80">
                <a:latin typeface="Calibri"/>
                <a:cs typeface="Calibri"/>
              </a:rPr>
              <a:t> </a:t>
            </a:r>
            <a:r>
              <a:rPr dirty="0" sz="2000" spc="10" b="1">
                <a:solidFill>
                  <a:srgbClr val="006FC0"/>
                </a:solidFill>
                <a:latin typeface="Calibri"/>
                <a:cs typeface="Calibri"/>
              </a:rPr>
              <a:t>double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84975" y="2429383"/>
            <a:ext cx="1920239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0">
                <a:latin typeface="Calibri"/>
                <a:cs typeface="Calibri"/>
              </a:rPr>
              <a:t>Dos </a:t>
            </a:r>
            <a:r>
              <a:rPr dirty="0" sz="2000" spc="5">
                <a:latin typeface="Calibri"/>
                <a:cs typeface="Calibri"/>
              </a:rPr>
              <a:t>estados: </a:t>
            </a:r>
            <a:r>
              <a:rPr dirty="0" sz="2000" spc="10">
                <a:latin typeface="Calibri"/>
                <a:cs typeface="Calibri"/>
              </a:rPr>
              <a:t>0 o</a:t>
            </a:r>
            <a:r>
              <a:rPr dirty="0" sz="2000" spc="-110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1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86408" y="3832605"/>
            <a:ext cx="3793490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-10">
                <a:latin typeface="Calibri"/>
                <a:cs typeface="Calibri"/>
              </a:rPr>
              <a:t>Para </a:t>
            </a:r>
            <a:r>
              <a:rPr dirty="0" sz="2000">
                <a:latin typeface="Calibri"/>
                <a:cs typeface="Calibri"/>
              </a:rPr>
              <a:t>convertir datos entre</a:t>
            </a:r>
            <a:r>
              <a:rPr dirty="0" sz="2000" spc="-70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imágenes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639061" y="4303014"/>
            <a:ext cx="1182370" cy="193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spc="-5">
                <a:latin typeface="Calibri"/>
                <a:cs typeface="Calibri"/>
              </a:rPr>
              <a:t>&gt;&gt; A=[-0.2 </a:t>
            </a:r>
            <a:r>
              <a:rPr dirty="0" sz="1100">
                <a:latin typeface="Calibri"/>
                <a:cs typeface="Calibri"/>
              </a:rPr>
              <a:t>0.8;1</a:t>
            </a:r>
            <a:r>
              <a:rPr dirty="0" sz="1100" spc="-35">
                <a:latin typeface="Calibri"/>
                <a:cs typeface="Calibri"/>
              </a:rPr>
              <a:t> </a:t>
            </a:r>
            <a:r>
              <a:rPr dirty="0" sz="1100" spc="-5">
                <a:latin typeface="Calibri"/>
                <a:cs typeface="Calibri"/>
              </a:rPr>
              <a:t>0.2]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639061" y="4638547"/>
            <a:ext cx="208279" cy="193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>
                <a:latin typeface="Calibri"/>
                <a:cs typeface="Calibri"/>
              </a:rPr>
              <a:t>A</a:t>
            </a:r>
            <a:r>
              <a:rPr dirty="0" sz="1100" spc="-70">
                <a:latin typeface="Calibri"/>
                <a:cs typeface="Calibri"/>
              </a:rPr>
              <a:t> </a:t>
            </a:r>
            <a:r>
              <a:rPr dirty="0" sz="1100">
                <a:latin typeface="Calibri"/>
                <a:cs typeface="Calibri"/>
              </a:rPr>
              <a:t>=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733550" y="4973828"/>
            <a:ext cx="460375" cy="193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spc="-5">
                <a:latin typeface="Calibri"/>
                <a:cs typeface="Calibri"/>
              </a:rPr>
              <a:t>-</a:t>
            </a:r>
            <a:r>
              <a:rPr dirty="0" sz="1100">
                <a:latin typeface="Calibri"/>
                <a:cs typeface="Calibri"/>
              </a:rPr>
              <a:t>0</a:t>
            </a:r>
            <a:r>
              <a:rPr dirty="0" sz="1100" spc="-5">
                <a:latin typeface="Calibri"/>
                <a:cs typeface="Calibri"/>
              </a:rPr>
              <a:t>.2</a:t>
            </a:r>
            <a:r>
              <a:rPr dirty="0" sz="1100" spc="5">
                <a:latin typeface="Calibri"/>
                <a:cs typeface="Calibri"/>
              </a:rPr>
              <a:t>0</a:t>
            </a:r>
            <a:r>
              <a:rPr dirty="0" sz="1100">
                <a:latin typeface="Calibri"/>
                <a:cs typeface="Calibri"/>
              </a:rPr>
              <a:t>00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765554" y="4973828"/>
            <a:ext cx="947419" cy="3613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r" marR="5080">
              <a:lnSpc>
                <a:spcPct val="100000"/>
              </a:lnSpc>
              <a:spcBef>
                <a:spcPts val="100"/>
              </a:spcBef>
            </a:pPr>
            <a:r>
              <a:rPr dirty="0" sz="1100" spc="5">
                <a:latin typeface="Calibri"/>
                <a:cs typeface="Calibri"/>
              </a:rPr>
              <a:t>0</a:t>
            </a:r>
            <a:r>
              <a:rPr dirty="0" sz="1100" spc="-5">
                <a:latin typeface="Calibri"/>
                <a:cs typeface="Calibri"/>
              </a:rPr>
              <a:t>.8</a:t>
            </a:r>
            <a:r>
              <a:rPr dirty="0" sz="1100" spc="5">
                <a:latin typeface="Calibri"/>
                <a:cs typeface="Calibri"/>
              </a:rPr>
              <a:t>0</a:t>
            </a:r>
            <a:r>
              <a:rPr dirty="0" sz="1100">
                <a:latin typeface="Calibri"/>
                <a:cs typeface="Calibri"/>
              </a:rPr>
              <a:t>00</a:t>
            </a:r>
            <a:endParaRPr sz="1100">
              <a:latin typeface="Calibri"/>
              <a:cs typeface="Calibri"/>
            </a:endParaRPr>
          </a:p>
          <a:p>
            <a:pPr algn="r" marR="15240">
              <a:lnSpc>
                <a:spcPct val="100000"/>
              </a:lnSpc>
            </a:pPr>
            <a:r>
              <a:rPr dirty="0" sz="1100">
                <a:latin typeface="Calibri"/>
                <a:cs typeface="Calibri"/>
              </a:rPr>
              <a:t>1.0000  </a:t>
            </a:r>
            <a:r>
              <a:rPr dirty="0" sz="1100" spc="165">
                <a:latin typeface="Calibri"/>
                <a:cs typeface="Calibri"/>
              </a:rPr>
              <a:t> </a:t>
            </a:r>
            <a:r>
              <a:rPr dirty="0" sz="1100">
                <a:latin typeface="Calibri"/>
                <a:cs typeface="Calibri"/>
              </a:rPr>
              <a:t>0.2000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39061" y="5476748"/>
            <a:ext cx="1021715" cy="193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spc="-5">
                <a:latin typeface="Calibri"/>
                <a:cs typeface="Calibri"/>
              </a:rPr>
              <a:t>&gt;&gt;</a:t>
            </a:r>
            <a:r>
              <a:rPr dirty="0" sz="1100" spc="-70">
                <a:latin typeface="Calibri"/>
                <a:cs typeface="Calibri"/>
              </a:rPr>
              <a:t> </a:t>
            </a:r>
            <a:r>
              <a:rPr dirty="0" sz="1100">
                <a:latin typeface="Calibri"/>
                <a:cs typeface="Calibri"/>
              </a:rPr>
              <a:t>B=im2uint8(A)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39061" y="5812028"/>
            <a:ext cx="203200" cy="193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>
                <a:latin typeface="Calibri"/>
                <a:cs typeface="Calibri"/>
              </a:rPr>
              <a:t>B</a:t>
            </a:r>
            <a:r>
              <a:rPr dirty="0" sz="1100" spc="-70">
                <a:latin typeface="Calibri"/>
                <a:cs typeface="Calibri"/>
              </a:rPr>
              <a:t> </a:t>
            </a:r>
            <a:r>
              <a:rPr dirty="0" sz="1100">
                <a:latin typeface="Calibri"/>
                <a:cs typeface="Calibri"/>
              </a:rPr>
              <a:t>=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703070" y="6147003"/>
            <a:ext cx="965835" cy="1943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100">
                <a:latin typeface="Calibri"/>
                <a:cs typeface="Calibri"/>
              </a:rPr>
              <a:t>2×2 </a:t>
            </a:r>
            <a:r>
              <a:rPr dirty="0" u="sng" sz="1100" spc="-5">
                <a:solidFill>
                  <a:srgbClr val="006FC0"/>
                </a:solidFill>
                <a:uFill>
                  <a:solidFill>
                    <a:srgbClr val="006FC0"/>
                  </a:solidFill>
                </a:uFill>
                <a:latin typeface="Calibri"/>
                <a:cs typeface="Calibri"/>
              </a:rPr>
              <a:t>uint8</a:t>
            </a:r>
            <a:r>
              <a:rPr dirty="0" sz="1100" spc="-70">
                <a:solidFill>
                  <a:srgbClr val="006FC0"/>
                </a:solidFill>
                <a:latin typeface="Calibri"/>
                <a:cs typeface="Calibri"/>
              </a:rPr>
              <a:t> </a:t>
            </a:r>
            <a:r>
              <a:rPr dirty="0" sz="1100">
                <a:latin typeface="Calibri"/>
                <a:cs typeface="Calibri"/>
              </a:rPr>
              <a:t>matrix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33550" y="6482893"/>
            <a:ext cx="509270" cy="3613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76200">
              <a:lnSpc>
                <a:spcPct val="100000"/>
              </a:lnSpc>
              <a:spcBef>
                <a:spcPts val="100"/>
              </a:spcBef>
            </a:pPr>
            <a:r>
              <a:rPr dirty="0" sz="1100">
                <a:latin typeface="Calibri"/>
                <a:cs typeface="Calibri"/>
              </a:rPr>
              <a:t>0</a:t>
            </a:r>
            <a:r>
              <a:rPr dirty="0" sz="1100" spc="200">
                <a:latin typeface="Calibri"/>
                <a:cs typeface="Calibri"/>
              </a:rPr>
              <a:t> </a:t>
            </a:r>
            <a:r>
              <a:rPr dirty="0" sz="1100">
                <a:latin typeface="Calibri"/>
                <a:cs typeface="Calibri"/>
              </a:rPr>
              <a:t>204</a:t>
            </a:r>
            <a:endParaRPr sz="11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100">
                <a:latin typeface="Calibri"/>
                <a:cs typeface="Calibri"/>
              </a:rPr>
              <a:t>255</a:t>
            </a:r>
            <a:r>
              <a:rPr dirty="0" sz="1100" spc="165">
                <a:latin typeface="Calibri"/>
                <a:cs typeface="Calibri"/>
              </a:rPr>
              <a:t> </a:t>
            </a:r>
            <a:r>
              <a:rPr dirty="0" sz="1100">
                <a:latin typeface="Calibri"/>
                <a:cs typeface="Calibri"/>
              </a:rPr>
              <a:t>51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814573" y="5464505"/>
            <a:ext cx="1460500" cy="240029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400">
                <a:latin typeface="Calibri"/>
                <a:cs typeface="Calibri"/>
              </a:rPr>
              <a:t>% </a:t>
            </a:r>
            <a:r>
              <a:rPr dirty="0" sz="1400" spc="-5">
                <a:latin typeface="Calibri"/>
                <a:cs typeface="Calibri"/>
              </a:rPr>
              <a:t>de double </a:t>
            </a:r>
            <a:r>
              <a:rPr dirty="0" sz="1400">
                <a:latin typeface="Calibri"/>
                <a:cs typeface="Calibri"/>
              </a:rPr>
              <a:t>a</a:t>
            </a:r>
            <a:r>
              <a:rPr dirty="0" sz="1400" spc="-60">
                <a:latin typeface="Calibri"/>
                <a:cs typeface="Calibri"/>
              </a:rPr>
              <a:t> </a:t>
            </a:r>
            <a:r>
              <a:rPr dirty="0" sz="1400" spc="-5">
                <a:latin typeface="Calibri"/>
                <a:cs typeface="Calibri"/>
              </a:rPr>
              <a:t>uint8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199759" y="4344416"/>
            <a:ext cx="1172210" cy="193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spc="-5">
                <a:latin typeface="Calibri"/>
                <a:cs typeface="Calibri"/>
              </a:rPr>
              <a:t>&gt;&gt; </a:t>
            </a:r>
            <a:r>
              <a:rPr dirty="0" sz="1100">
                <a:latin typeface="Calibri"/>
                <a:cs typeface="Calibri"/>
              </a:rPr>
              <a:t>B=[0 204;255</a:t>
            </a:r>
            <a:r>
              <a:rPr dirty="0" sz="1100" spc="-65">
                <a:latin typeface="Calibri"/>
                <a:cs typeface="Calibri"/>
              </a:rPr>
              <a:t> </a:t>
            </a:r>
            <a:r>
              <a:rPr dirty="0" sz="1100">
                <a:latin typeface="Calibri"/>
                <a:cs typeface="Calibri"/>
              </a:rPr>
              <a:t>51]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199759" y="4679391"/>
            <a:ext cx="203835" cy="1943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100">
                <a:latin typeface="Calibri"/>
                <a:cs typeface="Calibri"/>
              </a:rPr>
              <a:t>B</a:t>
            </a:r>
            <a:r>
              <a:rPr dirty="0" sz="1100" spc="-70">
                <a:latin typeface="Calibri"/>
                <a:cs typeface="Calibri"/>
              </a:rPr>
              <a:t> </a:t>
            </a:r>
            <a:r>
              <a:rPr dirty="0" sz="1100">
                <a:latin typeface="Calibri"/>
                <a:cs typeface="Calibri"/>
              </a:rPr>
              <a:t>=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294246" y="5015229"/>
            <a:ext cx="509270" cy="3613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76200">
              <a:lnSpc>
                <a:spcPct val="100000"/>
              </a:lnSpc>
              <a:spcBef>
                <a:spcPts val="100"/>
              </a:spcBef>
            </a:pPr>
            <a:r>
              <a:rPr dirty="0" sz="1100">
                <a:latin typeface="Calibri"/>
                <a:cs typeface="Calibri"/>
              </a:rPr>
              <a:t>0</a:t>
            </a:r>
            <a:r>
              <a:rPr dirty="0" sz="1100" spc="200">
                <a:latin typeface="Calibri"/>
                <a:cs typeface="Calibri"/>
              </a:rPr>
              <a:t> </a:t>
            </a:r>
            <a:r>
              <a:rPr dirty="0" sz="1100">
                <a:latin typeface="Calibri"/>
                <a:cs typeface="Calibri"/>
              </a:rPr>
              <a:t>204</a:t>
            </a:r>
            <a:endParaRPr sz="11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100">
                <a:latin typeface="Calibri"/>
                <a:cs typeface="Calibri"/>
              </a:rPr>
              <a:t>255</a:t>
            </a:r>
            <a:r>
              <a:rPr dirty="0" sz="1100" spc="165">
                <a:latin typeface="Calibri"/>
                <a:cs typeface="Calibri"/>
              </a:rPr>
              <a:t> </a:t>
            </a:r>
            <a:r>
              <a:rPr dirty="0" sz="1100">
                <a:latin typeface="Calibri"/>
                <a:cs typeface="Calibri"/>
              </a:rPr>
              <a:t>51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6199759" y="5518150"/>
            <a:ext cx="1052195" cy="193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spc="-5">
                <a:latin typeface="Calibri"/>
                <a:cs typeface="Calibri"/>
              </a:rPr>
              <a:t>&gt;&gt;</a:t>
            </a:r>
            <a:r>
              <a:rPr dirty="0" sz="1100" spc="-60">
                <a:latin typeface="Calibri"/>
                <a:cs typeface="Calibri"/>
              </a:rPr>
              <a:t> </a:t>
            </a:r>
            <a:r>
              <a:rPr dirty="0" sz="1100">
                <a:latin typeface="Calibri"/>
                <a:cs typeface="Calibri"/>
              </a:rPr>
              <a:t>A=mat2gray(B)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199759" y="5853481"/>
            <a:ext cx="208279" cy="193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>
                <a:latin typeface="Calibri"/>
                <a:cs typeface="Calibri"/>
              </a:rPr>
              <a:t>A</a:t>
            </a:r>
            <a:r>
              <a:rPr dirty="0" sz="1100" spc="-70">
                <a:latin typeface="Calibri"/>
                <a:cs typeface="Calibri"/>
              </a:rPr>
              <a:t> </a:t>
            </a:r>
            <a:r>
              <a:rPr dirty="0" sz="1100">
                <a:latin typeface="Calibri"/>
                <a:cs typeface="Calibri"/>
              </a:rPr>
              <a:t>=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6326251" y="6188761"/>
            <a:ext cx="936625" cy="3619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  <a:tabLst>
                <a:tab pos="198755" algn="l"/>
              </a:tabLst>
            </a:pPr>
            <a:r>
              <a:rPr dirty="0" sz="1100">
                <a:latin typeface="Calibri"/>
                <a:cs typeface="Calibri"/>
              </a:rPr>
              <a:t>0	0.8000</a:t>
            </a:r>
            <a:endParaRPr sz="1100">
              <a:latin typeface="Calibri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dirty="0" sz="1100">
                <a:latin typeface="Calibri"/>
                <a:cs typeface="Calibri"/>
              </a:rPr>
              <a:t>1.0000</a:t>
            </a:r>
            <a:r>
              <a:rPr dirty="0" sz="1100" spc="170">
                <a:latin typeface="Calibri"/>
                <a:cs typeface="Calibri"/>
              </a:rPr>
              <a:t> </a:t>
            </a:r>
            <a:r>
              <a:rPr dirty="0" sz="1100">
                <a:latin typeface="Calibri"/>
                <a:cs typeface="Calibri"/>
              </a:rPr>
              <a:t>0.2000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1710689" y="4969002"/>
            <a:ext cx="502920" cy="215265"/>
          </a:xfrm>
          <a:custGeom>
            <a:avLst/>
            <a:gdLst/>
            <a:ahLst/>
            <a:cxnLst/>
            <a:rect l="l" t="t" r="r" b="b"/>
            <a:pathLst>
              <a:path w="502919" h="215264">
                <a:moveTo>
                  <a:pt x="0" y="214884"/>
                </a:moveTo>
                <a:lnTo>
                  <a:pt x="502919" y="214884"/>
                </a:lnTo>
                <a:lnTo>
                  <a:pt x="502919" y="0"/>
                </a:lnTo>
                <a:lnTo>
                  <a:pt x="0" y="0"/>
                </a:lnTo>
                <a:lnTo>
                  <a:pt x="0" y="214884"/>
                </a:lnTo>
                <a:close/>
              </a:path>
            </a:pathLst>
          </a:custGeom>
          <a:ln w="25908">
            <a:solidFill>
              <a:srgbClr val="FF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4" name="object 24"/>
          <p:cNvSpPr txBox="1"/>
          <p:nvPr/>
        </p:nvSpPr>
        <p:spPr>
          <a:xfrm>
            <a:off x="7588757" y="5484622"/>
            <a:ext cx="1460500" cy="239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00">
                <a:latin typeface="Calibri"/>
                <a:cs typeface="Calibri"/>
              </a:rPr>
              <a:t>% </a:t>
            </a:r>
            <a:r>
              <a:rPr dirty="0" sz="1400" spc="-5">
                <a:latin typeface="Calibri"/>
                <a:cs typeface="Calibri"/>
              </a:rPr>
              <a:t>uint8 de </a:t>
            </a:r>
            <a:r>
              <a:rPr dirty="0" sz="1400">
                <a:latin typeface="Calibri"/>
                <a:cs typeface="Calibri"/>
              </a:rPr>
              <a:t>a</a:t>
            </a:r>
            <a:r>
              <a:rPr dirty="0" sz="1400" spc="-60">
                <a:latin typeface="Calibri"/>
                <a:cs typeface="Calibri"/>
              </a:rPr>
              <a:t> </a:t>
            </a:r>
            <a:r>
              <a:rPr dirty="0" sz="1400" spc="-5">
                <a:latin typeface="Calibri"/>
                <a:cs typeface="Calibri"/>
              </a:rPr>
              <a:t>double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4057274" y="1441907"/>
            <a:ext cx="5924920" cy="12415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86408" y="1311910"/>
            <a:ext cx="7877175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>
                <a:latin typeface="Calibri"/>
                <a:cs typeface="Calibri"/>
              </a:rPr>
              <a:t>Indexado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>
                <a:latin typeface="Calibri"/>
                <a:cs typeface="Calibri"/>
              </a:rPr>
              <a:t>vectores </a:t>
            </a:r>
            <a:r>
              <a:rPr dirty="0" sz="2000" spc="10">
                <a:latin typeface="Calibri"/>
                <a:cs typeface="Calibri"/>
              </a:rPr>
              <a:t>y </a:t>
            </a:r>
            <a:r>
              <a:rPr dirty="0" sz="2000" spc="5">
                <a:latin typeface="Calibri"/>
                <a:cs typeface="Calibri"/>
              </a:rPr>
              <a:t>matrices. </a:t>
            </a:r>
            <a:r>
              <a:rPr dirty="0" sz="2000" spc="10">
                <a:latin typeface="Calibri"/>
                <a:cs typeface="Calibri"/>
              </a:rPr>
              <a:t>Útil </a:t>
            </a:r>
            <a:r>
              <a:rPr dirty="0" sz="2000">
                <a:latin typeface="Calibri"/>
                <a:cs typeface="Calibri"/>
              </a:rPr>
              <a:t>para </a:t>
            </a:r>
            <a:r>
              <a:rPr dirty="0" sz="2000" spc="-5">
                <a:latin typeface="Calibri"/>
                <a:cs typeface="Calibri"/>
              </a:rPr>
              <a:t>extraer </a:t>
            </a:r>
            <a:r>
              <a:rPr dirty="0" sz="2000" spc="10">
                <a:latin typeface="Calibri"/>
                <a:cs typeface="Calibri"/>
              </a:rPr>
              <a:t>una </a:t>
            </a:r>
            <a:r>
              <a:rPr dirty="0" sz="2000" spc="5">
                <a:latin typeface="Calibri"/>
                <a:cs typeface="Calibri"/>
              </a:rPr>
              <a:t>parte </a:t>
            </a:r>
            <a:r>
              <a:rPr dirty="0" sz="2000" spc="10">
                <a:latin typeface="Calibri"/>
                <a:cs typeface="Calibri"/>
              </a:rPr>
              <a:t>de una</a:t>
            </a:r>
            <a:r>
              <a:rPr dirty="0" sz="2000" spc="-35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imagen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659127" y="1989200"/>
            <a:ext cx="1389380" cy="4216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00" spc="-5">
                <a:latin typeface="Calibri"/>
                <a:cs typeface="Calibri"/>
              </a:rPr>
              <a:t>&gt;&gt; I = [1 2 3 4 5 6</a:t>
            </a:r>
            <a:r>
              <a:rPr dirty="0" sz="1300" spc="45">
                <a:latin typeface="Calibri"/>
                <a:cs typeface="Calibri"/>
              </a:rPr>
              <a:t> </a:t>
            </a:r>
            <a:r>
              <a:rPr dirty="0" sz="1300" spc="-5">
                <a:latin typeface="Calibri"/>
                <a:cs typeface="Calibri"/>
              </a:rPr>
              <a:t>7];</a:t>
            </a:r>
            <a:endParaRPr sz="13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300" spc="-5">
                <a:latin typeface="Calibri"/>
                <a:cs typeface="Calibri"/>
              </a:rPr>
              <a:t>&gt;&gt;</a:t>
            </a:r>
            <a:r>
              <a:rPr dirty="0" sz="1300">
                <a:latin typeface="Calibri"/>
                <a:cs typeface="Calibri"/>
              </a:rPr>
              <a:t> </a:t>
            </a:r>
            <a:r>
              <a:rPr dirty="0" sz="1300" spc="-5">
                <a:latin typeface="Calibri"/>
                <a:cs typeface="Calibri"/>
              </a:rPr>
              <a:t>I(2)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59127" y="2583561"/>
            <a:ext cx="377190" cy="2235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00" spc="-5">
                <a:latin typeface="Calibri"/>
                <a:cs typeface="Calibri"/>
              </a:rPr>
              <a:t>ans</a:t>
            </a:r>
            <a:r>
              <a:rPr dirty="0" sz="1300" spc="-55">
                <a:latin typeface="Calibri"/>
                <a:cs typeface="Calibri"/>
              </a:rPr>
              <a:t> </a:t>
            </a:r>
            <a:r>
              <a:rPr dirty="0" sz="1300" spc="-5">
                <a:latin typeface="Calibri"/>
                <a:cs typeface="Calibri"/>
              </a:rPr>
              <a:t>=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849627" y="2980181"/>
            <a:ext cx="109220" cy="2235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00" spc="-5">
                <a:latin typeface="Calibri"/>
                <a:cs typeface="Calibri"/>
              </a:rPr>
              <a:t>2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659127" y="3376422"/>
            <a:ext cx="580390" cy="2235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00" spc="-5">
                <a:latin typeface="Calibri"/>
                <a:cs typeface="Calibri"/>
              </a:rPr>
              <a:t>&gt;&gt;</a:t>
            </a:r>
            <a:r>
              <a:rPr dirty="0" sz="1300" spc="-55">
                <a:latin typeface="Calibri"/>
                <a:cs typeface="Calibri"/>
              </a:rPr>
              <a:t> </a:t>
            </a:r>
            <a:r>
              <a:rPr dirty="0" sz="1300" spc="-5">
                <a:latin typeface="Calibri"/>
                <a:cs typeface="Calibri"/>
              </a:rPr>
              <a:t>I(2:4)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659127" y="3772661"/>
            <a:ext cx="845819" cy="10160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00" spc="-5">
                <a:latin typeface="Calibri"/>
                <a:cs typeface="Calibri"/>
              </a:rPr>
              <a:t>ans</a:t>
            </a:r>
            <a:r>
              <a:rPr dirty="0" sz="1300">
                <a:latin typeface="Calibri"/>
                <a:cs typeface="Calibri"/>
              </a:rPr>
              <a:t> </a:t>
            </a:r>
            <a:r>
              <a:rPr dirty="0" sz="1300" spc="-5">
                <a:latin typeface="Calibri"/>
                <a:cs typeface="Calibri"/>
              </a:rPr>
              <a:t>=</a:t>
            </a:r>
            <a:endParaRPr sz="13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250">
              <a:latin typeface="Calibri"/>
              <a:cs typeface="Calibri"/>
            </a:endParaRPr>
          </a:p>
          <a:p>
            <a:pPr marL="203200">
              <a:lnSpc>
                <a:spcPct val="100000"/>
              </a:lnSpc>
              <a:tabLst>
                <a:tab pos="476250" algn="l"/>
                <a:tab pos="749300" algn="l"/>
              </a:tabLst>
            </a:pPr>
            <a:r>
              <a:rPr dirty="0" sz="1300" spc="-5">
                <a:latin typeface="Calibri"/>
                <a:cs typeface="Calibri"/>
              </a:rPr>
              <a:t>2</a:t>
            </a:r>
            <a:r>
              <a:rPr dirty="0" sz="1300" spc="-5">
                <a:latin typeface="Calibri"/>
                <a:cs typeface="Calibri"/>
              </a:rPr>
              <a:t>	</a:t>
            </a:r>
            <a:r>
              <a:rPr dirty="0" sz="1300" spc="-5">
                <a:latin typeface="Calibri"/>
                <a:cs typeface="Calibri"/>
              </a:rPr>
              <a:t>3</a:t>
            </a:r>
            <a:r>
              <a:rPr dirty="0" sz="1300" spc="-5">
                <a:latin typeface="Calibri"/>
                <a:cs typeface="Calibri"/>
              </a:rPr>
              <a:t>	</a:t>
            </a:r>
            <a:r>
              <a:rPr dirty="0" sz="1300" spc="-5">
                <a:latin typeface="Calibri"/>
                <a:cs typeface="Calibri"/>
              </a:rPr>
              <a:t>4</a:t>
            </a:r>
            <a:endParaRPr sz="13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2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300" spc="-5">
                <a:latin typeface="Calibri"/>
                <a:cs typeface="Calibri"/>
              </a:rPr>
              <a:t>&gt;&gt;</a:t>
            </a:r>
            <a:r>
              <a:rPr dirty="0" sz="1300" spc="-15">
                <a:latin typeface="Calibri"/>
                <a:cs typeface="Calibri"/>
              </a:rPr>
              <a:t> </a:t>
            </a:r>
            <a:r>
              <a:rPr dirty="0" sz="1300" spc="-5">
                <a:latin typeface="Calibri"/>
                <a:cs typeface="Calibri"/>
              </a:rPr>
              <a:t>I(2:end)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659127" y="4961635"/>
            <a:ext cx="1667510" cy="10160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00" spc="-5">
                <a:latin typeface="Calibri"/>
                <a:cs typeface="Calibri"/>
              </a:rPr>
              <a:t>ans</a:t>
            </a:r>
            <a:r>
              <a:rPr dirty="0" sz="1300" spc="5">
                <a:latin typeface="Calibri"/>
                <a:cs typeface="Calibri"/>
              </a:rPr>
              <a:t> </a:t>
            </a:r>
            <a:r>
              <a:rPr dirty="0" sz="1300" spc="-5">
                <a:latin typeface="Calibri"/>
                <a:cs typeface="Calibri"/>
              </a:rPr>
              <a:t>=</a:t>
            </a:r>
            <a:endParaRPr sz="13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250">
              <a:latin typeface="Calibri"/>
              <a:cs typeface="Calibri"/>
            </a:endParaRPr>
          </a:p>
          <a:p>
            <a:pPr marL="203200">
              <a:lnSpc>
                <a:spcPct val="100000"/>
              </a:lnSpc>
              <a:tabLst>
                <a:tab pos="476250" algn="l"/>
                <a:tab pos="749300" algn="l"/>
                <a:tab pos="1024255" algn="l"/>
                <a:tab pos="1297305" algn="l"/>
                <a:tab pos="1570355" algn="l"/>
              </a:tabLst>
            </a:pPr>
            <a:r>
              <a:rPr dirty="0" sz="1300" spc="-5">
                <a:latin typeface="Calibri"/>
                <a:cs typeface="Calibri"/>
              </a:rPr>
              <a:t>2</a:t>
            </a:r>
            <a:r>
              <a:rPr dirty="0" sz="1300" spc="-5">
                <a:latin typeface="Calibri"/>
                <a:cs typeface="Calibri"/>
              </a:rPr>
              <a:t>	</a:t>
            </a:r>
            <a:r>
              <a:rPr dirty="0" sz="1300" spc="-5">
                <a:latin typeface="Calibri"/>
                <a:cs typeface="Calibri"/>
              </a:rPr>
              <a:t>3</a:t>
            </a:r>
            <a:r>
              <a:rPr dirty="0" sz="1300" spc="-5">
                <a:latin typeface="Calibri"/>
                <a:cs typeface="Calibri"/>
              </a:rPr>
              <a:t>	</a:t>
            </a:r>
            <a:r>
              <a:rPr dirty="0" sz="1300" spc="-5">
                <a:latin typeface="Calibri"/>
                <a:cs typeface="Calibri"/>
              </a:rPr>
              <a:t>4</a:t>
            </a:r>
            <a:r>
              <a:rPr dirty="0" sz="1300" spc="-5">
                <a:latin typeface="Calibri"/>
                <a:cs typeface="Calibri"/>
              </a:rPr>
              <a:t>	</a:t>
            </a:r>
            <a:r>
              <a:rPr dirty="0" sz="1300" spc="-5">
                <a:latin typeface="Calibri"/>
                <a:cs typeface="Calibri"/>
              </a:rPr>
              <a:t>5</a:t>
            </a:r>
            <a:r>
              <a:rPr dirty="0" sz="1300" spc="-5">
                <a:latin typeface="Calibri"/>
                <a:cs typeface="Calibri"/>
              </a:rPr>
              <a:t>	</a:t>
            </a:r>
            <a:r>
              <a:rPr dirty="0" sz="1300" spc="-5">
                <a:latin typeface="Calibri"/>
                <a:cs typeface="Calibri"/>
              </a:rPr>
              <a:t>6</a:t>
            </a:r>
            <a:r>
              <a:rPr dirty="0" sz="1300" spc="-5">
                <a:latin typeface="Calibri"/>
                <a:cs typeface="Calibri"/>
              </a:rPr>
              <a:t>	</a:t>
            </a:r>
            <a:r>
              <a:rPr dirty="0" sz="1300" spc="-5">
                <a:latin typeface="Calibri"/>
                <a:cs typeface="Calibri"/>
              </a:rPr>
              <a:t>7</a:t>
            </a:r>
            <a:endParaRPr sz="13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2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300" spc="-5">
                <a:latin typeface="Calibri"/>
                <a:cs typeface="Calibri"/>
              </a:rPr>
              <a:t>&gt;&gt;</a:t>
            </a:r>
            <a:r>
              <a:rPr dirty="0" sz="1300">
                <a:latin typeface="Calibri"/>
                <a:cs typeface="Calibri"/>
              </a:rPr>
              <a:t> </a:t>
            </a:r>
            <a:r>
              <a:rPr dirty="0" sz="1300" spc="-5">
                <a:latin typeface="Calibri"/>
                <a:cs typeface="Calibri"/>
              </a:rPr>
              <a:t>I(2:2:end)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59127" y="6150661"/>
            <a:ext cx="845819" cy="6197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00" spc="-5">
                <a:latin typeface="Calibri"/>
                <a:cs typeface="Calibri"/>
              </a:rPr>
              <a:t>ans</a:t>
            </a:r>
            <a:r>
              <a:rPr dirty="0" sz="1300">
                <a:latin typeface="Calibri"/>
                <a:cs typeface="Calibri"/>
              </a:rPr>
              <a:t> </a:t>
            </a:r>
            <a:r>
              <a:rPr dirty="0" sz="1300" spc="-5">
                <a:latin typeface="Calibri"/>
                <a:cs typeface="Calibri"/>
              </a:rPr>
              <a:t>=</a:t>
            </a:r>
            <a:endParaRPr sz="13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250">
              <a:latin typeface="Calibri"/>
              <a:cs typeface="Calibri"/>
            </a:endParaRPr>
          </a:p>
          <a:p>
            <a:pPr marL="203200">
              <a:lnSpc>
                <a:spcPct val="100000"/>
              </a:lnSpc>
              <a:tabLst>
                <a:tab pos="476250" algn="l"/>
                <a:tab pos="749300" algn="l"/>
              </a:tabLst>
            </a:pPr>
            <a:r>
              <a:rPr dirty="0" sz="1300" spc="-5">
                <a:latin typeface="Calibri"/>
                <a:cs typeface="Calibri"/>
              </a:rPr>
              <a:t>2</a:t>
            </a:r>
            <a:r>
              <a:rPr dirty="0" sz="1300" spc="-5">
                <a:latin typeface="Calibri"/>
                <a:cs typeface="Calibri"/>
              </a:rPr>
              <a:t>	</a:t>
            </a:r>
            <a:r>
              <a:rPr dirty="0" sz="1300" spc="-5">
                <a:latin typeface="Calibri"/>
                <a:cs typeface="Calibri"/>
              </a:rPr>
              <a:t>4</a:t>
            </a:r>
            <a:r>
              <a:rPr dirty="0" sz="1300" spc="-5">
                <a:latin typeface="Calibri"/>
                <a:cs typeface="Calibri"/>
              </a:rPr>
              <a:t>	</a:t>
            </a:r>
            <a:r>
              <a:rPr dirty="0" sz="1300" spc="-5">
                <a:latin typeface="Calibri"/>
                <a:cs typeface="Calibri"/>
              </a:rPr>
              <a:t>6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122545" y="1998980"/>
            <a:ext cx="1657350" cy="4216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00" spc="-5">
                <a:latin typeface="Calibri"/>
                <a:cs typeface="Calibri"/>
              </a:rPr>
              <a:t>&gt;&gt; J = [1 2 3;4 5 6;7 8</a:t>
            </a:r>
            <a:r>
              <a:rPr dirty="0" sz="1300" spc="75">
                <a:latin typeface="Calibri"/>
                <a:cs typeface="Calibri"/>
              </a:rPr>
              <a:t> </a:t>
            </a:r>
            <a:r>
              <a:rPr dirty="0" sz="1300" spc="-5">
                <a:latin typeface="Calibri"/>
                <a:cs typeface="Calibri"/>
              </a:rPr>
              <a:t>9];</a:t>
            </a:r>
            <a:endParaRPr sz="13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300" spc="-5">
                <a:latin typeface="Calibri"/>
                <a:cs typeface="Calibri"/>
              </a:rPr>
              <a:t>&gt;&gt;</a:t>
            </a:r>
            <a:r>
              <a:rPr dirty="0" sz="1300">
                <a:latin typeface="Calibri"/>
                <a:cs typeface="Calibri"/>
              </a:rPr>
              <a:t> </a:t>
            </a:r>
            <a:r>
              <a:rPr dirty="0" sz="1300" spc="-5">
                <a:latin typeface="Calibri"/>
                <a:cs typeface="Calibri"/>
              </a:rPr>
              <a:t>J(3,2)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122545" y="2593339"/>
            <a:ext cx="377190" cy="2235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00" spc="-5">
                <a:latin typeface="Calibri"/>
                <a:cs typeface="Calibri"/>
              </a:rPr>
              <a:t>ans</a:t>
            </a:r>
            <a:r>
              <a:rPr dirty="0" sz="1300" spc="-55">
                <a:latin typeface="Calibri"/>
                <a:cs typeface="Calibri"/>
              </a:rPr>
              <a:t> </a:t>
            </a:r>
            <a:r>
              <a:rPr dirty="0" sz="1300" spc="-5">
                <a:latin typeface="Calibri"/>
                <a:cs typeface="Calibri"/>
              </a:rPr>
              <a:t>=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313045" y="2989580"/>
            <a:ext cx="109220" cy="2235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00" spc="-5">
                <a:latin typeface="Calibri"/>
                <a:cs typeface="Calibri"/>
              </a:rPr>
              <a:t>8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122545" y="3385515"/>
            <a:ext cx="549275" cy="2235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00" spc="-5">
                <a:latin typeface="Calibri"/>
                <a:cs typeface="Calibri"/>
              </a:rPr>
              <a:t>&gt;&gt;</a:t>
            </a:r>
            <a:r>
              <a:rPr dirty="0" sz="1300" spc="-60">
                <a:latin typeface="Calibri"/>
                <a:cs typeface="Calibri"/>
              </a:rPr>
              <a:t> </a:t>
            </a:r>
            <a:r>
              <a:rPr dirty="0" sz="1300" spc="-5">
                <a:latin typeface="Calibri"/>
                <a:cs typeface="Calibri"/>
              </a:rPr>
              <a:t>J(2,:)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122545" y="3782314"/>
            <a:ext cx="377190" cy="2235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00" spc="-5">
                <a:latin typeface="Calibri"/>
                <a:cs typeface="Calibri"/>
              </a:rPr>
              <a:t>ans</a:t>
            </a:r>
            <a:r>
              <a:rPr dirty="0" sz="1300" spc="-55">
                <a:latin typeface="Calibri"/>
                <a:cs typeface="Calibri"/>
              </a:rPr>
              <a:t> </a:t>
            </a:r>
            <a:r>
              <a:rPr dirty="0" sz="1300" spc="-5">
                <a:latin typeface="Calibri"/>
                <a:cs typeface="Calibri"/>
              </a:rPr>
              <a:t>=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122545" y="4178554"/>
            <a:ext cx="845819" cy="6197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203200">
              <a:lnSpc>
                <a:spcPct val="100000"/>
              </a:lnSpc>
              <a:spcBef>
                <a:spcPts val="95"/>
              </a:spcBef>
              <a:tabLst>
                <a:tab pos="476250" algn="l"/>
                <a:tab pos="749300" algn="l"/>
              </a:tabLst>
            </a:pPr>
            <a:r>
              <a:rPr dirty="0" sz="1300" spc="-5">
                <a:latin typeface="Calibri"/>
                <a:cs typeface="Calibri"/>
              </a:rPr>
              <a:t>4</a:t>
            </a:r>
            <a:r>
              <a:rPr dirty="0" sz="1300" spc="-5">
                <a:latin typeface="Calibri"/>
                <a:cs typeface="Calibri"/>
              </a:rPr>
              <a:t>	</a:t>
            </a:r>
            <a:r>
              <a:rPr dirty="0" sz="1300" spc="-5">
                <a:latin typeface="Calibri"/>
                <a:cs typeface="Calibri"/>
              </a:rPr>
              <a:t>5</a:t>
            </a:r>
            <a:r>
              <a:rPr dirty="0" sz="1300" spc="-5">
                <a:latin typeface="Calibri"/>
                <a:cs typeface="Calibri"/>
              </a:rPr>
              <a:t>	</a:t>
            </a:r>
            <a:r>
              <a:rPr dirty="0" sz="1300" spc="-5">
                <a:latin typeface="Calibri"/>
                <a:cs typeface="Calibri"/>
              </a:rPr>
              <a:t>6</a:t>
            </a:r>
            <a:endParaRPr sz="13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2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300" spc="-5">
                <a:latin typeface="Calibri"/>
                <a:cs typeface="Calibri"/>
              </a:rPr>
              <a:t>&gt;&gt; J(:,3)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122545" y="4970729"/>
            <a:ext cx="377190" cy="2235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00" spc="-5">
                <a:latin typeface="Calibri"/>
                <a:cs typeface="Calibri"/>
              </a:rPr>
              <a:t>ans</a:t>
            </a:r>
            <a:r>
              <a:rPr dirty="0" sz="1300" spc="-55">
                <a:latin typeface="Calibri"/>
                <a:cs typeface="Calibri"/>
              </a:rPr>
              <a:t> </a:t>
            </a:r>
            <a:r>
              <a:rPr dirty="0" sz="1300" spc="-5">
                <a:latin typeface="Calibri"/>
                <a:cs typeface="Calibri"/>
              </a:rPr>
              <a:t>=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313045" y="5367654"/>
            <a:ext cx="109220" cy="61912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00" spc="-5">
                <a:latin typeface="Calibri"/>
                <a:cs typeface="Calibri"/>
              </a:rPr>
              <a:t>3</a:t>
            </a:r>
            <a:endParaRPr sz="13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300" spc="-5">
                <a:latin typeface="Calibri"/>
                <a:cs typeface="Calibri"/>
              </a:rPr>
              <a:t>6</a:t>
            </a:r>
            <a:endParaRPr sz="13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300" spc="-5">
                <a:latin typeface="Calibri"/>
                <a:cs typeface="Calibri"/>
              </a:rPr>
              <a:t>9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745983" y="1998980"/>
            <a:ext cx="660400" cy="2235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00" spc="-5">
                <a:latin typeface="Calibri"/>
                <a:cs typeface="Calibri"/>
              </a:rPr>
              <a:t>&gt;&gt;</a:t>
            </a:r>
            <a:r>
              <a:rPr dirty="0" sz="1300" spc="-45">
                <a:latin typeface="Calibri"/>
                <a:cs typeface="Calibri"/>
              </a:rPr>
              <a:t> </a:t>
            </a:r>
            <a:r>
              <a:rPr dirty="0" sz="1300" spc="-10">
                <a:latin typeface="Calibri"/>
                <a:cs typeface="Calibri"/>
              </a:rPr>
              <a:t>max(J)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7745983" y="2395219"/>
            <a:ext cx="1040765" cy="10160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00" spc="-5">
                <a:latin typeface="Calibri"/>
                <a:cs typeface="Calibri"/>
              </a:rPr>
              <a:t>ans</a:t>
            </a:r>
            <a:r>
              <a:rPr dirty="0" sz="1300" spc="5">
                <a:latin typeface="Calibri"/>
                <a:cs typeface="Calibri"/>
              </a:rPr>
              <a:t> </a:t>
            </a:r>
            <a:r>
              <a:rPr dirty="0" sz="1300" spc="-5">
                <a:latin typeface="Calibri"/>
                <a:cs typeface="Calibri"/>
              </a:rPr>
              <a:t>=</a:t>
            </a:r>
            <a:endParaRPr sz="13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250">
              <a:latin typeface="Calibri"/>
              <a:cs typeface="Calibri"/>
            </a:endParaRPr>
          </a:p>
          <a:p>
            <a:pPr algn="ctr">
              <a:lnSpc>
                <a:spcPct val="100000"/>
              </a:lnSpc>
              <a:tabLst>
                <a:tab pos="273050" algn="l"/>
                <a:tab pos="546100" algn="l"/>
              </a:tabLst>
            </a:pPr>
            <a:r>
              <a:rPr dirty="0" sz="1300" spc="-5">
                <a:latin typeface="Calibri"/>
                <a:cs typeface="Calibri"/>
              </a:rPr>
              <a:t>7	8	9</a:t>
            </a:r>
            <a:endParaRPr sz="13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250">
              <a:latin typeface="Calibri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dirty="0" sz="1300" spc="-5">
                <a:latin typeface="Calibri"/>
                <a:cs typeface="Calibri"/>
              </a:rPr>
              <a:t>&gt;&gt;</a:t>
            </a:r>
            <a:r>
              <a:rPr dirty="0" sz="1300" spc="-35">
                <a:latin typeface="Calibri"/>
                <a:cs typeface="Calibri"/>
              </a:rPr>
              <a:t> </a:t>
            </a:r>
            <a:r>
              <a:rPr dirty="0" sz="1300" spc="-10">
                <a:latin typeface="Calibri"/>
                <a:cs typeface="Calibri"/>
              </a:rPr>
              <a:t>max(max(J))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7745983" y="3584194"/>
            <a:ext cx="377190" cy="2235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00" spc="-5">
                <a:latin typeface="Calibri"/>
                <a:cs typeface="Calibri"/>
              </a:rPr>
              <a:t>ans</a:t>
            </a:r>
            <a:r>
              <a:rPr dirty="0" sz="1300" spc="-55">
                <a:latin typeface="Calibri"/>
                <a:cs typeface="Calibri"/>
              </a:rPr>
              <a:t> </a:t>
            </a:r>
            <a:r>
              <a:rPr dirty="0" sz="1300" spc="-5">
                <a:latin typeface="Calibri"/>
                <a:cs typeface="Calibri"/>
              </a:rPr>
              <a:t>=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7936483" y="3980434"/>
            <a:ext cx="109220" cy="2235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00" spc="-5">
                <a:latin typeface="Calibri"/>
                <a:cs typeface="Calibri"/>
              </a:rPr>
              <a:t>9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4247388" y="1976627"/>
            <a:ext cx="0" cy="4792345"/>
          </a:xfrm>
          <a:custGeom>
            <a:avLst/>
            <a:gdLst/>
            <a:ahLst/>
            <a:cxnLst/>
            <a:rect l="l" t="t" r="r" b="b"/>
            <a:pathLst>
              <a:path w="0" h="4792345">
                <a:moveTo>
                  <a:pt x="0" y="0"/>
                </a:moveTo>
                <a:lnTo>
                  <a:pt x="0" y="4791938"/>
                </a:lnTo>
              </a:path>
            </a:pathLst>
          </a:custGeom>
          <a:ln w="9144">
            <a:solidFill>
              <a:srgbClr val="FF0000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42238" y="1532636"/>
            <a:ext cx="1744345" cy="66611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400" spc="-5">
                <a:latin typeface="Calibri"/>
                <a:cs typeface="Calibri"/>
              </a:rPr>
              <a:t>&gt;&gt;</a:t>
            </a:r>
            <a:r>
              <a:rPr dirty="0" sz="1400" spc="-50">
                <a:latin typeface="Calibri"/>
                <a:cs typeface="Calibri"/>
              </a:rPr>
              <a:t> </a:t>
            </a:r>
            <a:r>
              <a:rPr dirty="0" sz="1400" spc="-5">
                <a:latin typeface="Calibri"/>
                <a:cs typeface="Calibri"/>
              </a:rPr>
              <a:t>A=imread('face.jpg');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400" spc="-5">
                <a:latin typeface="Calibri"/>
                <a:cs typeface="Calibri"/>
              </a:rPr>
              <a:t>&gt;&gt;</a:t>
            </a:r>
            <a:r>
              <a:rPr dirty="0" sz="1400" spc="-60">
                <a:latin typeface="Calibri"/>
                <a:cs typeface="Calibri"/>
              </a:rPr>
              <a:t> </a:t>
            </a:r>
            <a:r>
              <a:rPr dirty="0" sz="1400" spc="-5">
                <a:latin typeface="Calibri"/>
                <a:cs typeface="Calibri"/>
              </a:rPr>
              <a:t>B=A(1:280,170:380);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400" spc="-5">
                <a:latin typeface="Calibri"/>
                <a:cs typeface="Calibri"/>
              </a:rPr>
              <a:t>&gt;&gt;</a:t>
            </a:r>
            <a:r>
              <a:rPr dirty="0" sz="1400" spc="-10">
                <a:latin typeface="Calibri"/>
                <a:cs typeface="Calibri"/>
              </a:rPr>
              <a:t> </a:t>
            </a:r>
            <a:r>
              <a:rPr dirty="0" sz="1400" spc="-5">
                <a:latin typeface="Calibri"/>
                <a:cs typeface="Calibri"/>
              </a:rPr>
              <a:t>imshow(B)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79347" y="2721864"/>
            <a:ext cx="4386072" cy="338480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6096000" y="1676400"/>
            <a:ext cx="3695700" cy="443026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42238" y="1532001"/>
            <a:ext cx="2493645" cy="66675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400" spc="-5">
                <a:latin typeface="Calibri"/>
                <a:cs typeface="Calibri"/>
              </a:rPr>
              <a:t>&gt;&gt;</a:t>
            </a:r>
            <a:r>
              <a:rPr dirty="0" sz="1400" spc="-15">
                <a:latin typeface="Calibri"/>
                <a:cs typeface="Calibri"/>
              </a:rPr>
              <a:t> </a:t>
            </a:r>
            <a:r>
              <a:rPr dirty="0" sz="1400" spc="-5">
                <a:latin typeface="Calibri"/>
                <a:cs typeface="Calibri"/>
              </a:rPr>
              <a:t>J=imread('Lena512x512.tif');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400" spc="-5">
                <a:latin typeface="Calibri"/>
                <a:cs typeface="Calibri"/>
              </a:rPr>
              <a:t>&gt;&gt; K=imcrop(J,[240 240 </a:t>
            </a:r>
            <a:r>
              <a:rPr dirty="0" sz="1400">
                <a:latin typeface="Calibri"/>
                <a:cs typeface="Calibri"/>
              </a:rPr>
              <a:t>120</a:t>
            </a:r>
            <a:r>
              <a:rPr dirty="0" sz="1400" spc="-40">
                <a:latin typeface="Calibri"/>
                <a:cs typeface="Calibri"/>
              </a:rPr>
              <a:t> </a:t>
            </a:r>
            <a:r>
              <a:rPr dirty="0" sz="1400" spc="-5">
                <a:latin typeface="Calibri"/>
                <a:cs typeface="Calibri"/>
              </a:rPr>
              <a:t>120]);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400" spc="-5">
                <a:latin typeface="Calibri"/>
                <a:cs typeface="Calibri"/>
              </a:rPr>
              <a:t>&gt;&gt;</a:t>
            </a:r>
            <a:r>
              <a:rPr dirty="0" sz="1400" spc="-10">
                <a:latin typeface="Calibri"/>
                <a:cs typeface="Calibri"/>
              </a:rPr>
              <a:t> </a:t>
            </a:r>
            <a:r>
              <a:rPr dirty="0" sz="1400" spc="-5">
                <a:latin typeface="Calibri"/>
                <a:cs typeface="Calibri"/>
              </a:rPr>
              <a:t>imshow(K)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159507" y="2735580"/>
            <a:ext cx="3336036" cy="338480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5957315" y="2753868"/>
            <a:ext cx="2839212" cy="290474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3679063" y="1766697"/>
            <a:ext cx="2004695" cy="23939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400">
                <a:latin typeface="Calibri"/>
                <a:cs typeface="Calibri"/>
              </a:rPr>
              <a:t>% </a:t>
            </a:r>
            <a:r>
              <a:rPr dirty="0" sz="1400" spc="-5">
                <a:latin typeface="Calibri"/>
                <a:cs typeface="Calibri"/>
              </a:rPr>
              <a:t>[xmin ymin </a:t>
            </a:r>
            <a:r>
              <a:rPr dirty="0" sz="1400">
                <a:latin typeface="Calibri"/>
                <a:cs typeface="Calibri"/>
              </a:rPr>
              <a:t>width</a:t>
            </a:r>
            <a:r>
              <a:rPr dirty="0" sz="1400" spc="-65">
                <a:latin typeface="Calibri"/>
                <a:cs typeface="Calibri"/>
              </a:rPr>
              <a:t> </a:t>
            </a:r>
            <a:r>
              <a:rPr dirty="0" sz="1400" spc="-5">
                <a:latin typeface="Calibri"/>
                <a:cs typeface="Calibri"/>
              </a:rPr>
              <a:t>height]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055357" y="4981702"/>
            <a:ext cx="617220" cy="3308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>
                <a:latin typeface="Calibri"/>
                <a:cs typeface="Calibri"/>
              </a:rPr>
              <a:t>w</a:t>
            </a:r>
            <a:r>
              <a:rPr dirty="0" sz="2000" spc="-10">
                <a:latin typeface="Calibri"/>
                <a:cs typeface="Calibri"/>
              </a:rPr>
              <a:t>i</a:t>
            </a:r>
            <a:r>
              <a:rPr dirty="0" sz="2000" spc="-5">
                <a:latin typeface="Calibri"/>
                <a:cs typeface="Calibri"/>
              </a:rPr>
              <a:t>dth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983626" y="4082124"/>
            <a:ext cx="283845" cy="688975"/>
          </a:xfrm>
          <a:prstGeom prst="rect">
            <a:avLst/>
          </a:prstGeom>
        </p:spPr>
        <p:txBody>
          <a:bodyPr wrap="square" lIns="0" tIns="0" rIns="0" bIns="0" rtlCol="0" vert="vert270">
            <a:spAutoFit/>
          </a:bodyPr>
          <a:lstStyle/>
          <a:p>
            <a:pPr marL="12700">
              <a:lnSpc>
                <a:spcPts val="2025"/>
              </a:lnSpc>
            </a:pPr>
            <a:r>
              <a:rPr dirty="0" sz="2000" spc="-5">
                <a:latin typeface="Calibri"/>
                <a:cs typeface="Calibri"/>
              </a:rPr>
              <a:t>heig</a:t>
            </a:r>
            <a:r>
              <a:rPr dirty="0" sz="2000" spc="-20">
                <a:latin typeface="Calibri"/>
                <a:cs typeface="Calibri"/>
              </a:rPr>
              <a:t>h</a:t>
            </a:r>
            <a:r>
              <a:rPr dirty="0" sz="2000">
                <a:latin typeface="Calibri"/>
                <a:cs typeface="Calibri"/>
              </a:rPr>
              <a:t>t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/>
          <p:nvPr/>
        </p:nvSpPr>
        <p:spPr>
          <a:xfrm>
            <a:off x="2159507" y="2231136"/>
            <a:ext cx="3336036" cy="338480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2716148" y="2752471"/>
            <a:ext cx="153670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0">
                <a:solidFill>
                  <a:srgbClr val="FFFFFF"/>
                </a:solidFill>
                <a:latin typeface="Calibri"/>
                <a:cs typeface="Calibri"/>
              </a:rPr>
              <a:t>+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724657" y="4985130"/>
            <a:ext cx="153670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0">
                <a:solidFill>
                  <a:srgbClr val="FFFFFF"/>
                </a:solidFill>
                <a:latin typeface="Calibri"/>
                <a:cs typeface="Calibri"/>
              </a:rPr>
              <a:t>+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2750820" y="2951988"/>
            <a:ext cx="76200" cy="2222500"/>
          </a:xfrm>
          <a:custGeom>
            <a:avLst/>
            <a:gdLst/>
            <a:ahLst/>
            <a:cxnLst/>
            <a:rect l="l" t="t" r="r" b="b"/>
            <a:pathLst>
              <a:path w="76200" h="2222500">
                <a:moveTo>
                  <a:pt x="31750" y="2146173"/>
                </a:moveTo>
                <a:lnTo>
                  <a:pt x="0" y="2146173"/>
                </a:lnTo>
                <a:lnTo>
                  <a:pt x="38100" y="2222373"/>
                </a:lnTo>
                <a:lnTo>
                  <a:pt x="69786" y="2159000"/>
                </a:lnTo>
                <a:lnTo>
                  <a:pt x="31750" y="2159000"/>
                </a:lnTo>
                <a:lnTo>
                  <a:pt x="31750" y="2146173"/>
                </a:lnTo>
                <a:close/>
              </a:path>
              <a:path w="76200" h="2222500">
                <a:moveTo>
                  <a:pt x="44450" y="0"/>
                </a:moveTo>
                <a:lnTo>
                  <a:pt x="31750" y="0"/>
                </a:lnTo>
                <a:lnTo>
                  <a:pt x="31750" y="2159000"/>
                </a:lnTo>
                <a:lnTo>
                  <a:pt x="44450" y="2159000"/>
                </a:lnTo>
                <a:lnTo>
                  <a:pt x="44450" y="0"/>
                </a:lnTo>
                <a:close/>
              </a:path>
              <a:path w="76200" h="2222500">
                <a:moveTo>
                  <a:pt x="76200" y="2146173"/>
                </a:moveTo>
                <a:lnTo>
                  <a:pt x="44450" y="2146173"/>
                </a:lnTo>
                <a:lnTo>
                  <a:pt x="44450" y="2159000"/>
                </a:lnTo>
                <a:lnTo>
                  <a:pt x="69786" y="2159000"/>
                </a:lnTo>
                <a:lnTo>
                  <a:pt x="76200" y="214617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1077874" y="2760091"/>
            <a:ext cx="780415" cy="52895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algn="just" marL="12700" marR="5080">
              <a:lnSpc>
                <a:spcPct val="100000"/>
              </a:lnSpc>
              <a:spcBef>
                <a:spcPts val="105"/>
              </a:spcBef>
            </a:pPr>
            <a:r>
              <a:rPr dirty="0" sz="1100">
                <a:latin typeface="Calibri"/>
                <a:cs typeface="Calibri"/>
              </a:rPr>
              <a:t>Primer</a:t>
            </a:r>
            <a:r>
              <a:rPr dirty="0" sz="1100" spc="-90">
                <a:latin typeface="Calibri"/>
                <a:cs typeface="Calibri"/>
              </a:rPr>
              <a:t> </a:t>
            </a:r>
            <a:r>
              <a:rPr dirty="0" sz="1100" spc="-5">
                <a:latin typeface="Calibri"/>
                <a:cs typeface="Calibri"/>
              </a:rPr>
              <a:t>punto  </a:t>
            </a:r>
            <a:r>
              <a:rPr dirty="0" sz="1100">
                <a:latin typeface="Calibri"/>
                <a:cs typeface="Calibri"/>
              </a:rPr>
              <a:t>marcado con  el</a:t>
            </a:r>
            <a:r>
              <a:rPr dirty="0" sz="1100" spc="-25">
                <a:latin typeface="Calibri"/>
                <a:cs typeface="Calibri"/>
              </a:rPr>
              <a:t> </a:t>
            </a:r>
            <a:r>
              <a:rPr dirty="0" sz="1100">
                <a:latin typeface="Calibri"/>
                <a:cs typeface="Calibri"/>
              </a:rPr>
              <a:t>mouse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83360" y="5136337"/>
            <a:ext cx="991235" cy="69723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100" spc="-5" b="1">
                <a:latin typeface="Calibri"/>
                <a:cs typeface="Calibri"/>
              </a:rPr>
              <a:t>Segundo</a:t>
            </a:r>
            <a:r>
              <a:rPr dirty="0" sz="1100" spc="-30" b="1">
                <a:latin typeface="Calibri"/>
                <a:cs typeface="Calibri"/>
              </a:rPr>
              <a:t> </a:t>
            </a:r>
            <a:r>
              <a:rPr dirty="0" sz="1100" spc="-5" b="1">
                <a:latin typeface="Calibri"/>
                <a:cs typeface="Calibri"/>
              </a:rPr>
              <a:t>punto</a:t>
            </a:r>
            <a:endParaRPr sz="11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100" spc="-5" b="1">
                <a:latin typeface="Calibri"/>
                <a:cs typeface="Calibri"/>
              </a:rPr>
              <a:t>marcado</a:t>
            </a:r>
            <a:r>
              <a:rPr dirty="0" sz="1100" spc="-40" b="1">
                <a:latin typeface="Calibri"/>
                <a:cs typeface="Calibri"/>
              </a:rPr>
              <a:t> </a:t>
            </a:r>
            <a:r>
              <a:rPr dirty="0" sz="1100" b="1">
                <a:latin typeface="Calibri"/>
                <a:cs typeface="Calibri"/>
              </a:rPr>
              <a:t>con</a:t>
            </a:r>
            <a:endParaRPr sz="1100">
              <a:latin typeface="Calibri"/>
              <a:cs typeface="Calibri"/>
            </a:endParaRPr>
          </a:p>
          <a:p>
            <a:pPr marL="12700" marR="5080">
              <a:lnSpc>
                <a:spcPct val="100000"/>
              </a:lnSpc>
            </a:pPr>
            <a:r>
              <a:rPr dirty="0" sz="1100" spc="-5" b="1">
                <a:latin typeface="Calibri"/>
                <a:cs typeface="Calibri"/>
              </a:rPr>
              <a:t>el mouse </a:t>
            </a:r>
            <a:r>
              <a:rPr dirty="0" sz="1100" b="1">
                <a:latin typeface="Calibri"/>
                <a:cs typeface="Calibri"/>
              </a:rPr>
              <a:t>y</a:t>
            </a:r>
            <a:r>
              <a:rPr dirty="0" sz="1100" spc="-60" b="1">
                <a:latin typeface="Calibri"/>
                <a:cs typeface="Calibri"/>
              </a:rPr>
              <a:t> </a:t>
            </a:r>
            <a:r>
              <a:rPr dirty="0" sz="1100" spc="-5" b="1">
                <a:latin typeface="Calibri"/>
                <a:cs typeface="Calibri"/>
              </a:rPr>
              <a:t>pulse  </a:t>
            </a:r>
            <a:r>
              <a:rPr dirty="0" sz="1100" b="1">
                <a:latin typeface="Calibri"/>
                <a:cs typeface="Calibri"/>
              </a:rPr>
              <a:t>Enter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5638800" y="1431036"/>
            <a:ext cx="5015484" cy="506425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/>
          <p:nvPr/>
        </p:nvSpPr>
        <p:spPr>
          <a:xfrm>
            <a:off x="2382773" y="5709920"/>
            <a:ext cx="2734945" cy="10007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dirty="0" sz="1600" spc="-10">
                <a:latin typeface="Calibri"/>
                <a:cs typeface="Calibri"/>
              </a:rPr>
              <a:t>Este comando puede ayudar </a:t>
            </a:r>
            <a:r>
              <a:rPr dirty="0" sz="1600" spc="-5">
                <a:latin typeface="Calibri"/>
                <a:cs typeface="Calibri"/>
              </a:rPr>
              <a:t>en  </a:t>
            </a:r>
            <a:r>
              <a:rPr dirty="0" sz="1600" spc="-10">
                <a:latin typeface="Calibri"/>
                <a:cs typeface="Calibri"/>
              </a:rPr>
              <a:t>determinar </a:t>
            </a:r>
            <a:r>
              <a:rPr dirty="0" sz="1600" spc="-5">
                <a:latin typeface="Calibri"/>
                <a:cs typeface="Calibri"/>
              </a:rPr>
              <a:t>las </a:t>
            </a:r>
            <a:r>
              <a:rPr dirty="0" sz="1600" spc="-10">
                <a:latin typeface="Calibri"/>
                <a:cs typeface="Calibri"/>
              </a:rPr>
              <a:t>características del  objeto </a:t>
            </a:r>
            <a:r>
              <a:rPr dirty="0" sz="1600" spc="-5">
                <a:latin typeface="Calibri"/>
                <a:cs typeface="Calibri"/>
              </a:rPr>
              <a:t>a estudiar en base a los  </a:t>
            </a:r>
            <a:r>
              <a:rPr dirty="0" sz="1600" spc="-10">
                <a:latin typeface="Calibri"/>
                <a:cs typeface="Calibri"/>
              </a:rPr>
              <a:t>componentes </a:t>
            </a:r>
            <a:r>
              <a:rPr dirty="0" sz="1600" spc="-5">
                <a:latin typeface="Calibri"/>
                <a:cs typeface="Calibri"/>
              </a:rPr>
              <a:t>de</a:t>
            </a:r>
            <a:r>
              <a:rPr dirty="0" sz="1600" spc="2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color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14171" y="1451864"/>
            <a:ext cx="4182110" cy="66611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400" spc="-5">
                <a:latin typeface="Calibri"/>
                <a:cs typeface="Calibri"/>
              </a:rPr>
              <a:t>&gt;&gt;</a:t>
            </a:r>
            <a:r>
              <a:rPr dirty="0" sz="1400" spc="-10">
                <a:latin typeface="Calibri"/>
                <a:cs typeface="Calibri"/>
              </a:rPr>
              <a:t> </a:t>
            </a:r>
            <a:r>
              <a:rPr dirty="0" sz="1400" spc="-5">
                <a:latin typeface="Calibri"/>
                <a:cs typeface="Calibri"/>
              </a:rPr>
              <a:t>imshow(img)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ts val="1635"/>
              </a:lnSpc>
              <a:spcBef>
                <a:spcPts val="85"/>
              </a:spcBef>
              <a:tabLst>
                <a:tab pos="1092835" algn="l"/>
              </a:tabLst>
            </a:pPr>
            <a:r>
              <a:rPr dirty="0" baseline="3968" sz="2100" spc="-7">
                <a:latin typeface="Calibri"/>
                <a:cs typeface="Calibri"/>
              </a:rPr>
              <a:t>&gt;&gt;</a:t>
            </a:r>
            <a:r>
              <a:rPr dirty="0" baseline="3968" sz="2100">
                <a:latin typeface="Calibri"/>
                <a:cs typeface="Calibri"/>
              </a:rPr>
              <a:t> </a:t>
            </a:r>
            <a:r>
              <a:rPr dirty="0" baseline="3968" sz="2100" spc="-7">
                <a:latin typeface="Calibri"/>
                <a:cs typeface="Calibri"/>
              </a:rPr>
              <a:t>improfile	</a:t>
            </a:r>
            <a:r>
              <a:rPr dirty="0" sz="1400">
                <a:latin typeface="Calibri"/>
                <a:cs typeface="Calibri"/>
              </a:rPr>
              <a:t>% </a:t>
            </a:r>
            <a:r>
              <a:rPr dirty="0" sz="1400" spc="-10">
                <a:latin typeface="Calibri"/>
                <a:cs typeface="Calibri"/>
              </a:rPr>
              <a:t>marque </a:t>
            </a:r>
            <a:r>
              <a:rPr dirty="0" sz="1400" spc="-5">
                <a:latin typeface="Calibri"/>
                <a:cs typeface="Calibri"/>
              </a:rPr>
              <a:t>dos </a:t>
            </a:r>
            <a:r>
              <a:rPr dirty="0" sz="1400" spc="-10">
                <a:latin typeface="Calibri"/>
                <a:cs typeface="Calibri"/>
              </a:rPr>
              <a:t>puntos </a:t>
            </a:r>
            <a:r>
              <a:rPr dirty="0" sz="1400">
                <a:latin typeface="Calibri"/>
                <a:cs typeface="Calibri"/>
              </a:rPr>
              <a:t>en la </a:t>
            </a:r>
            <a:r>
              <a:rPr dirty="0" sz="1400" spc="-5">
                <a:latin typeface="Calibri"/>
                <a:cs typeface="Calibri"/>
              </a:rPr>
              <a:t>imagen </a:t>
            </a:r>
            <a:r>
              <a:rPr dirty="0" sz="1400">
                <a:latin typeface="Calibri"/>
                <a:cs typeface="Calibri"/>
              </a:rPr>
              <a:t>y</a:t>
            </a:r>
            <a:r>
              <a:rPr dirty="0" sz="1400" spc="-5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Enter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ts val="1635"/>
              </a:lnSpc>
            </a:pPr>
            <a:r>
              <a:rPr dirty="0" sz="1400" spc="-5">
                <a:latin typeface="Calibri"/>
                <a:cs typeface="Calibri"/>
              </a:rPr>
              <a:t>&gt;&gt;</a:t>
            </a:r>
            <a:r>
              <a:rPr dirty="0" sz="1400" spc="-10">
                <a:latin typeface="Calibri"/>
                <a:cs typeface="Calibri"/>
              </a:rPr>
              <a:t> </a:t>
            </a:r>
            <a:r>
              <a:rPr dirty="0" sz="1400">
                <a:latin typeface="Calibri"/>
                <a:cs typeface="Calibri"/>
              </a:rPr>
              <a:t>grid</a:t>
            </a:r>
            <a:endParaRPr sz="1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86408" y="1167460"/>
            <a:ext cx="7365365" cy="3352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2000" spc="5">
                <a:latin typeface="Calibri"/>
                <a:cs typeface="Calibri"/>
              </a:rPr>
              <a:t>Si </a:t>
            </a:r>
            <a:r>
              <a:rPr dirty="0" sz="2000" spc="10">
                <a:latin typeface="Calibri"/>
                <a:cs typeface="Calibri"/>
              </a:rPr>
              <a:t>deseamos </a:t>
            </a:r>
            <a:r>
              <a:rPr dirty="0" sz="2000" spc="5">
                <a:latin typeface="Calibri"/>
                <a:cs typeface="Calibri"/>
              </a:rPr>
              <a:t>obtener </a:t>
            </a:r>
            <a:r>
              <a:rPr dirty="0" sz="2000" spc="10">
                <a:latin typeface="Calibri"/>
                <a:cs typeface="Calibri"/>
              </a:rPr>
              <a:t>el </a:t>
            </a:r>
            <a:r>
              <a:rPr dirty="0" sz="2000" spc="5">
                <a:latin typeface="Calibri"/>
                <a:cs typeface="Calibri"/>
              </a:rPr>
              <a:t>valor </a:t>
            </a:r>
            <a:r>
              <a:rPr dirty="0" sz="2000" spc="10">
                <a:latin typeface="Calibri"/>
                <a:cs typeface="Calibri"/>
              </a:rPr>
              <a:t>de un </a:t>
            </a:r>
            <a:r>
              <a:rPr dirty="0" sz="2000">
                <a:latin typeface="Calibri"/>
                <a:cs typeface="Calibri"/>
              </a:rPr>
              <a:t>conjunto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>
                <a:latin typeface="Calibri"/>
                <a:cs typeface="Calibri"/>
              </a:rPr>
              <a:t>pixeles </a:t>
            </a:r>
            <a:r>
              <a:rPr dirty="0" sz="2000" spc="15">
                <a:latin typeface="Calibri"/>
                <a:cs typeface="Calibri"/>
              </a:rPr>
              <a:t>en </a:t>
            </a:r>
            <a:r>
              <a:rPr dirty="0" sz="2000" spc="10">
                <a:latin typeface="Calibri"/>
                <a:cs typeface="Calibri"/>
              </a:rPr>
              <a:t>una</a:t>
            </a:r>
            <a:r>
              <a:rPr dirty="0" sz="2000" spc="-90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imagen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18438" y="2590292"/>
            <a:ext cx="3676015" cy="10007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>
                <a:latin typeface="Calibri"/>
                <a:cs typeface="Calibri"/>
              </a:rPr>
              <a:t>&gt;&gt;</a:t>
            </a:r>
            <a:r>
              <a:rPr dirty="0" sz="1600" spc="5">
                <a:latin typeface="Calibri"/>
                <a:cs typeface="Calibri"/>
              </a:rPr>
              <a:t> </a:t>
            </a:r>
            <a:r>
              <a:rPr dirty="0" sz="1600" spc="-5">
                <a:latin typeface="Calibri"/>
                <a:cs typeface="Calibri"/>
              </a:rPr>
              <a:t>img=imread('Lena512x512.tif’);</a:t>
            </a: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600" spc="-5">
                <a:latin typeface="Calibri"/>
                <a:cs typeface="Calibri"/>
              </a:rPr>
              <a:t>&gt;&gt;</a:t>
            </a:r>
            <a:r>
              <a:rPr dirty="0" sz="1600" spc="5">
                <a:latin typeface="Calibri"/>
                <a:cs typeface="Calibri"/>
              </a:rPr>
              <a:t> </a:t>
            </a:r>
            <a:r>
              <a:rPr dirty="0" sz="1600" spc="-5">
                <a:latin typeface="Calibri"/>
                <a:cs typeface="Calibri"/>
              </a:rPr>
              <a:t>imshow(img)</a:t>
            </a: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600" spc="-5">
                <a:latin typeface="Calibri"/>
                <a:cs typeface="Calibri"/>
              </a:rPr>
              <a:t>&gt;&gt; </a:t>
            </a:r>
            <a:r>
              <a:rPr dirty="0" sz="1600" spc="-10">
                <a:latin typeface="Calibri"/>
                <a:cs typeface="Calibri"/>
              </a:rPr>
              <a:t>pixel=impixel; </a:t>
            </a:r>
            <a:r>
              <a:rPr dirty="0" sz="1600" spc="-5">
                <a:latin typeface="Calibri"/>
                <a:cs typeface="Calibri"/>
              </a:rPr>
              <a:t>% </a:t>
            </a:r>
            <a:r>
              <a:rPr dirty="0" sz="1600" spc="-10">
                <a:latin typeface="Calibri"/>
                <a:cs typeface="Calibri"/>
              </a:rPr>
              <a:t>marque </a:t>
            </a:r>
            <a:r>
              <a:rPr dirty="0" sz="1600" spc="-5">
                <a:latin typeface="Calibri"/>
                <a:cs typeface="Calibri"/>
              </a:rPr>
              <a:t>5 </a:t>
            </a:r>
            <a:r>
              <a:rPr dirty="0" sz="1600" spc="-10">
                <a:latin typeface="Calibri"/>
                <a:cs typeface="Calibri"/>
              </a:rPr>
              <a:t>puntos </a:t>
            </a:r>
            <a:r>
              <a:rPr dirty="0" sz="1600" spc="-5">
                <a:latin typeface="Calibri"/>
                <a:cs typeface="Calibri"/>
              </a:rPr>
              <a:t>y </a:t>
            </a:r>
            <a:r>
              <a:rPr dirty="0" sz="1600" spc="-10">
                <a:latin typeface="Calibri"/>
                <a:cs typeface="Calibri"/>
              </a:rPr>
              <a:t>enter</a:t>
            </a: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600" spc="-5">
                <a:latin typeface="Calibri"/>
                <a:cs typeface="Calibri"/>
              </a:rPr>
              <a:t>&gt;&gt;</a:t>
            </a:r>
            <a:r>
              <a:rPr dirty="0" sz="1600" spc="5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pixel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18438" y="3809746"/>
            <a:ext cx="554990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10">
                <a:latin typeface="Calibri"/>
                <a:cs typeface="Calibri"/>
              </a:rPr>
              <a:t>pixel</a:t>
            </a:r>
            <a:r>
              <a:rPr dirty="0" sz="1600" spc="-95">
                <a:latin typeface="Calibri"/>
                <a:cs typeface="Calibri"/>
              </a:rPr>
              <a:t> </a:t>
            </a:r>
            <a:r>
              <a:rPr dirty="0" sz="1600" spc="-5">
                <a:latin typeface="Calibri"/>
                <a:cs typeface="Calibri"/>
              </a:rPr>
              <a:t>=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128259" y="1699260"/>
            <a:ext cx="5096255" cy="514045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1138072" y="4360798"/>
          <a:ext cx="1209040" cy="167957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8305"/>
                <a:gridCol w="457834"/>
                <a:gridCol w="341630"/>
              </a:tblGrid>
              <a:tr h="223265">
                <a:tc>
                  <a:txBody>
                    <a:bodyPr/>
                    <a:lstStyle/>
                    <a:p>
                      <a:pPr algn="r" marR="61594">
                        <a:lnSpc>
                          <a:spcPts val="1515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16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8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3175">
                        <a:lnSpc>
                          <a:spcPts val="1515"/>
                        </a:lnSpc>
                      </a:pPr>
                      <a:r>
                        <a:rPr dirty="0" sz="1600" spc="-10">
                          <a:latin typeface="Calibri"/>
                          <a:cs typeface="Calibri"/>
                        </a:rPr>
                        <a:t>111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05410">
                        <a:lnSpc>
                          <a:spcPts val="1515"/>
                        </a:lnSpc>
                      </a:pPr>
                      <a:r>
                        <a:rPr dirty="0" sz="1600" spc="-10">
                          <a:latin typeface="Calibri"/>
                          <a:cs typeface="Calibri"/>
                        </a:rPr>
                        <a:t>67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</a:tr>
              <a:tr h="243840">
                <a:tc>
                  <a:txBody>
                    <a:bodyPr/>
                    <a:lstStyle/>
                    <a:p>
                      <a:pPr algn="r" marR="61594">
                        <a:lnSpc>
                          <a:spcPts val="168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16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8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3175">
                        <a:lnSpc>
                          <a:spcPts val="1680"/>
                        </a:lnSpc>
                      </a:pPr>
                      <a:r>
                        <a:rPr dirty="0" sz="1600" spc="-10">
                          <a:latin typeface="Calibri"/>
                          <a:cs typeface="Calibri"/>
                        </a:rPr>
                        <a:t>111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05410">
                        <a:lnSpc>
                          <a:spcPts val="1680"/>
                        </a:lnSpc>
                      </a:pPr>
                      <a:r>
                        <a:rPr dirty="0" sz="1600" spc="-10">
                          <a:latin typeface="Calibri"/>
                          <a:cs typeface="Calibri"/>
                        </a:rPr>
                        <a:t>68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</a:tr>
              <a:tr h="243725">
                <a:tc>
                  <a:txBody>
                    <a:bodyPr/>
                    <a:lstStyle/>
                    <a:p>
                      <a:pPr algn="r" marR="61594">
                        <a:lnSpc>
                          <a:spcPts val="168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16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3175">
                        <a:lnSpc>
                          <a:spcPts val="1680"/>
                        </a:lnSpc>
                      </a:pPr>
                      <a:r>
                        <a:rPr dirty="0" sz="1600" spc="-10">
                          <a:latin typeface="Calibri"/>
                          <a:cs typeface="Calibri"/>
                        </a:rPr>
                        <a:t>112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05410">
                        <a:lnSpc>
                          <a:spcPts val="1680"/>
                        </a:lnSpc>
                      </a:pPr>
                      <a:r>
                        <a:rPr dirty="0" sz="1600" spc="-10">
                          <a:latin typeface="Calibri"/>
                          <a:cs typeface="Calibri"/>
                        </a:rPr>
                        <a:t>70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</a:tr>
              <a:tr h="244182">
                <a:tc>
                  <a:txBody>
                    <a:bodyPr/>
                    <a:lstStyle/>
                    <a:p>
                      <a:pPr algn="r" marR="61594">
                        <a:lnSpc>
                          <a:spcPts val="1680"/>
                        </a:lnSpc>
                      </a:pPr>
                      <a:r>
                        <a:rPr dirty="0" sz="1600" spc="-10">
                          <a:latin typeface="Calibri"/>
                          <a:cs typeface="Calibri"/>
                        </a:rPr>
                        <a:t>17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3810">
                        <a:lnSpc>
                          <a:spcPts val="1680"/>
                        </a:lnSpc>
                      </a:pPr>
                      <a:r>
                        <a:rPr dirty="0" sz="1600" spc="-10">
                          <a:latin typeface="Calibri"/>
                          <a:cs typeface="Calibri"/>
                        </a:rPr>
                        <a:t>126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05410">
                        <a:lnSpc>
                          <a:spcPts val="1680"/>
                        </a:lnSpc>
                      </a:pPr>
                      <a:r>
                        <a:rPr dirty="0" sz="1600" spc="-10">
                          <a:latin typeface="Calibri"/>
                          <a:cs typeface="Calibri"/>
                        </a:rPr>
                        <a:t>83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</a:tr>
              <a:tr h="345020">
                <a:tc>
                  <a:txBody>
                    <a:bodyPr/>
                    <a:lstStyle/>
                    <a:p>
                      <a:pPr algn="r" marR="61594">
                        <a:lnSpc>
                          <a:spcPts val="168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18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3175">
                        <a:lnSpc>
                          <a:spcPts val="1680"/>
                        </a:lnSpc>
                      </a:pPr>
                      <a:r>
                        <a:rPr dirty="0" sz="1600" spc="-10">
                          <a:latin typeface="Calibri"/>
                          <a:cs typeface="Calibri"/>
                        </a:rPr>
                        <a:t>129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05410">
                        <a:lnSpc>
                          <a:spcPts val="1680"/>
                        </a:lnSpc>
                      </a:pPr>
                      <a:r>
                        <a:rPr dirty="0" sz="1600" spc="-10">
                          <a:latin typeface="Calibri"/>
                          <a:cs typeface="Calibri"/>
                        </a:rPr>
                        <a:t>86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</a:tr>
              <a:tr h="379158">
                <a:tc>
                  <a:txBody>
                    <a:bodyPr/>
                    <a:lstStyle/>
                    <a:p>
                      <a:pPr algn="r" marR="85090">
                        <a:lnSpc>
                          <a:spcPct val="100000"/>
                        </a:lnSpc>
                        <a:spcBef>
                          <a:spcPts val="475"/>
                        </a:spcBef>
                      </a:pPr>
                      <a:r>
                        <a:rPr dirty="0" sz="2000" b="1">
                          <a:solidFill>
                            <a:srgbClr val="FF0000"/>
                          </a:solidFill>
                          <a:latin typeface="Calibri"/>
                          <a:cs typeface="Calibri"/>
                        </a:rPr>
                        <a:t>R</a:t>
                      </a:r>
                      <a:endParaRPr sz="2000">
                        <a:latin typeface="Calibri"/>
                        <a:cs typeface="Calibri"/>
                      </a:endParaRPr>
                    </a:p>
                  </a:txBody>
                  <a:tcPr marL="0" marR="0" marB="0" marT="60325"/>
                </a:tc>
                <a:tc>
                  <a:txBody>
                    <a:bodyPr/>
                    <a:lstStyle/>
                    <a:p>
                      <a:pPr algn="ctr" marR="3175">
                        <a:lnSpc>
                          <a:spcPct val="100000"/>
                        </a:lnSpc>
                        <a:spcBef>
                          <a:spcPts val="475"/>
                        </a:spcBef>
                      </a:pPr>
                      <a:r>
                        <a:rPr dirty="0" sz="2000" b="1">
                          <a:solidFill>
                            <a:srgbClr val="00AF50"/>
                          </a:solidFill>
                          <a:latin typeface="Calibri"/>
                          <a:cs typeface="Calibri"/>
                        </a:rPr>
                        <a:t>G</a:t>
                      </a:r>
                      <a:endParaRPr sz="2000">
                        <a:latin typeface="Calibri"/>
                        <a:cs typeface="Calibri"/>
                      </a:endParaRPr>
                    </a:p>
                  </a:txBody>
                  <a:tcPr marL="0" marR="0" marB="0" marT="60325"/>
                </a:tc>
                <a:tc>
                  <a:txBody>
                    <a:bodyPr/>
                    <a:lstStyle/>
                    <a:p>
                      <a:pPr marL="80645">
                        <a:lnSpc>
                          <a:spcPct val="100000"/>
                        </a:lnSpc>
                        <a:spcBef>
                          <a:spcPts val="475"/>
                        </a:spcBef>
                      </a:pPr>
                      <a:r>
                        <a:rPr dirty="0" sz="2000" b="1">
                          <a:solidFill>
                            <a:srgbClr val="006FC0"/>
                          </a:solidFill>
                          <a:latin typeface="Calibri"/>
                          <a:cs typeface="Calibri"/>
                        </a:rPr>
                        <a:t>B</a:t>
                      </a:r>
                      <a:endParaRPr sz="2000">
                        <a:latin typeface="Calibri"/>
                        <a:cs typeface="Calibri"/>
                      </a:endParaRPr>
                    </a:p>
                  </a:txBody>
                  <a:tcPr marL="0" marR="0" marB="0" marT="60325"/>
                </a:tc>
              </a:tr>
            </a:tbl>
          </a:graphicData>
        </a:graphic>
      </p:graphicFrame>
      <p:sp>
        <p:nvSpPr>
          <p:cNvPr id="8" name="object 8"/>
          <p:cNvSpPr txBox="1"/>
          <p:nvPr/>
        </p:nvSpPr>
        <p:spPr>
          <a:xfrm>
            <a:off x="5407533" y="2592781"/>
            <a:ext cx="116205" cy="240029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400">
                <a:latin typeface="Calibri"/>
                <a:cs typeface="Calibri"/>
              </a:rPr>
              <a:t>1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407533" y="3016377"/>
            <a:ext cx="116205" cy="23939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400">
                <a:latin typeface="Calibri"/>
                <a:cs typeface="Calibri"/>
              </a:rPr>
              <a:t>2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407533" y="3414140"/>
            <a:ext cx="116205" cy="23939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400">
                <a:latin typeface="Calibri"/>
                <a:cs typeface="Calibri"/>
              </a:rPr>
              <a:t>3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191505" y="4071620"/>
            <a:ext cx="525780" cy="12433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22225">
              <a:lnSpc>
                <a:spcPct val="100000"/>
              </a:lnSpc>
              <a:spcBef>
                <a:spcPts val="100"/>
              </a:spcBef>
            </a:pPr>
            <a:r>
              <a:rPr dirty="0" sz="1400">
                <a:latin typeface="Calibri"/>
                <a:cs typeface="Calibri"/>
              </a:rPr>
              <a:t>4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2050">
              <a:latin typeface="Calibri"/>
              <a:cs typeface="Calibri"/>
            </a:endParaRPr>
          </a:p>
          <a:p>
            <a:pPr algn="ctr" marL="22225">
              <a:lnSpc>
                <a:spcPct val="100000"/>
              </a:lnSpc>
              <a:spcBef>
                <a:spcPts val="5"/>
              </a:spcBef>
            </a:pPr>
            <a:r>
              <a:rPr dirty="0" sz="1400">
                <a:latin typeface="Calibri"/>
                <a:cs typeface="Calibri"/>
              </a:rPr>
              <a:t>5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200">
              <a:latin typeface="Calibri"/>
              <a:cs typeface="Calibri"/>
            </a:endParaRPr>
          </a:p>
          <a:p>
            <a:pPr algn="ctr">
              <a:lnSpc>
                <a:spcPct val="100000"/>
              </a:lnSpc>
            </a:pPr>
            <a:r>
              <a:rPr dirty="0" sz="1800">
                <a:latin typeface="Calibri"/>
                <a:cs typeface="Calibri"/>
              </a:rPr>
              <a:t>e</a:t>
            </a:r>
            <a:r>
              <a:rPr dirty="0" sz="1800" spc="-5">
                <a:latin typeface="Calibri"/>
                <a:cs typeface="Calibri"/>
              </a:rPr>
              <a:t>n</a:t>
            </a:r>
            <a:r>
              <a:rPr dirty="0" sz="1800" spc="-30">
                <a:latin typeface="Calibri"/>
                <a:cs typeface="Calibri"/>
              </a:rPr>
              <a:t>t</a:t>
            </a:r>
            <a:r>
              <a:rPr dirty="0" sz="1800">
                <a:latin typeface="Calibri"/>
                <a:cs typeface="Calibri"/>
              </a:rPr>
              <a:t>er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86408" y="1167460"/>
            <a:ext cx="8378825" cy="296037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2000" spc="5">
                <a:latin typeface="Calibri"/>
                <a:cs typeface="Calibri"/>
              </a:rPr>
              <a:t>Si </a:t>
            </a:r>
            <a:r>
              <a:rPr dirty="0" sz="2000" spc="10">
                <a:latin typeface="Calibri"/>
                <a:cs typeface="Calibri"/>
              </a:rPr>
              <a:t>un </a:t>
            </a:r>
            <a:r>
              <a:rPr dirty="0" sz="2000">
                <a:latin typeface="Calibri"/>
                <a:cs typeface="Calibri"/>
              </a:rPr>
              <a:t>Webcam </a:t>
            </a:r>
            <a:r>
              <a:rPr dirty="0" sz="2000" spc="5">
                <a:latin typeface="Calibri"/>
                <a:cs typeface="Calibri"/>
              </a:rPr>
              <a:t>es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 spc="5">
                <a:latin typeface="Calibri"/>
                <a:cs typeface="Calibri"/>
              </a:rPr>
              <a:t>alta resolución, </a:t>
            </a:r>
            <a:r>
              <a:rPr dirty="0" sz="2000">
                <a:latin typeface="Calibri"/>
                <a:cs typeface="Calibri"/>
              </a:rPr>
              <a:t>pero </a:t>
            </a:r>
            <a:r>
              <a:rPr dirty="0" sz="2000" spc="10">
                <a:latin typeface="Calibri"/>
                <a:cs typeface="Calibri"/>
              </a:rPr>
              <a:t>deseamos </a:t>
            </a:r>
            <a:r>
              <a:rPr dirty="0" sz="2000" spc="5">
                <a:latin typeface="Calibri"/>
                <a:cs typeface="Calibri"/>
              </a:rPr>
              <a:t>procesarla </a:t>
            </a:r>
            <a:r>
              <a:rPr dirty="0" sz="2000">
                <a:latin typeface="Calibri"/>
                <a:cs typeface="Calibri"/>
              </a:rPr>
              <a:t>pero </a:t>
            </a:r>
            <a:r>
              <a:rPr dirty="0" sz="2000" spc="10">
                <a:latin typeface="Calibri"/>
                <a:cs typeface="Calibri"/>
              </a:rPr>
              <a:t>a un</a:t>
            </a:r>
            <a:r>
              <a:rPr dirty="0" sz="2000" spc="-55">
                <a:latin typeface="Calibri"/>
                <a:cs typeface="Calibri"/>
              </a:rPr>
              <a:t> </a:t>
            </a:r>
            <a:r>
              <a:rPr dirty="0" sz="2000" spc="15">
                <a:latin typeface="Calibri"/>
                <a:cs typeface="Calibri"/>
              </a:rPr>
              <a:t>menor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dirty="0" sz="2000" spc="5">
                <a:latin typeface="Calibri"/>
                <a:cs typeface="Calibri"/>
              </a:rPr>
              <a:t>tamaño, se </a:t>
            </a:r>
            <a:r>
              <a:rPr dirty="0" sz="2000" spc="10">
                <a:latin typeface="Calibri"/>
                <a:cs typeface="Calibri"/>
              </a:rPr>
              <a:t>puede</a:t>
            </a:r>
            <a:r>
              <a:rPr dirty="0" sz="2000" spc="-30">
                <a:latin typeface="Calibri"/>
                <a:cs typeface="Calibri"/>
              </a:rPr>
              <a:t> </a:t>
            </a:r>
            <a:r>
              <a:rPr dirty="0" sz="2000" spc="-10">
                <a:latin typeface="Calibri"/>
                <a:cs typeface="Calibri"/>
              </a:rPr>
              <a:t>sub-muestrear.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5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400">
                <a:latin typeface="Calibri"/>
                <a:cs typeface="Calibri"/>
              </a:rPr>
              <a:t>&gt;&gt;</a:t>
            </a:r>
            <a:r>
              <a:rPr dirty="0" sz="1400" spc="-5">
                <a:latin typeface="Calibri"/>
                <a:cs typeface="Calibri"/>
              </a:rPr>
              <a:t> img=imread('Lena512x512.tif');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400" spc="-5">
                <a:latin typeface="Calibri"/>
                <a:cs typeface="Calibri"/>
              </a:rPr>
              <a:t>&gt;&gt;</a:t>
            </a:r>
            <a:r>
              <a:rPr dirty="0" sz="1400" spc="-10">
                <a:latin typeface="Calibri"/>
                <a:cs typeface="Calibri"/>
              </a:rPr>
              <a:t> </a:t>
            </a:r>
            <a:r>
              <a:rPr dirty="0" sz="1400" spc="-5">
                <a:latin typeface="Calibri"/>
                <a:cs typeface="Calibri"/>
              </a:rPr>
              <a:t>imshow(img)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400" spc="-5">
                <a:latin typeface="Calibri"/>
                <a:cs typeface="Calibri"/>
              </a:rPr>
              <a:t>&gt;&gt; imagensub=img(1:2:end,1:2:end,1:1:end);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400" spc="-5">
                <a:latin typeface="Calibri"/>
                <a:cs typeface="Calibri"/>
              </a:rPr>
              <a:t>&gt;&gt;</a:t>
            </a:r>
            <a:r>
              <a:rPr dirty="0" sz="1400" spc="-10">
                <a:latin typeface="Calibri"/>
                <a:cs typeface="Calibri"/>
              </a:rPr>
              <a:t> </a:t>
            </a:r>
            <a:r>
              <a:rPr dirty="0" sz="1400" spc="-5">
                <a:latin typeface="Calibri"/>
                <a:cs typeface="Calibri"/>
              </a:rPr>
              <a:t>imshow(imagensub)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400" spc="-5">
                <a:latin typeface="Calibri"/>
                <a:cs typeface="Calibri"/>
              </a:rPr>
              <a:t>&gt;&gt; </a:t>
            </a:r>
            <a:r>
              <a:rPr dirty="0" sz="1400">
                <a:latin typeface="Calibri"/>
                <a:cs typeface="Calibri"/>
              </a:rPr>
              <a:t>[M</a:t>
            </a:r>
            <a:r>
              <a:rPr dirty="0" sz="1400" spc="-20">
                <a:latin typeface="Calibri"/>
                <a:cs typeface="Calibri"/>
              </a:rPr>
              <a:t> </a:t>
            </a:r>
            <a:r>
              <a:rPr dirty="0" sz="1400" spc="-5">
                <a:latin typeface="Calibri"/>
                <a:cs typeface="Calibri"/>
              </a:rPr>
              <a:t>N]=size(imagensub)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3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400">
                <a:latin typeface="Calibri"/>
                <a:cs typeface="Calibri"/>
              </a:rPr>
              <a:t>M</a:t>
            </a:r>
            <a:r>
              <a:rPr dirty="0" sz="1400" spc="-10">
                <a:latin typeface="Calibri"/>
                <a:cs typeface="Calibri"/>
              </a:rPr>
              <a:t> </a:t>
            </a:r>
            <a:r>
              <a:rPr dirty="0" sz="1400">
                <a:latin typeface="Calibri"/>
                <a:cs typeface="Calibri"/>
              </a:rPr>
              <a:t>=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350">
              <a:latin typeface="Calibri"/>
              <a:cs typeface="Calibri"/>
            </a:endParaRPr>
          </a:p>
          <a:p>
            <a:pPr marL="131445">
              <a:lnSpc>
                <a:spcPct val="100000"/>
              </a:lnSpc>
            </a:pPr>
            <a:r>
              <a:rPr dirty="0" sz="1400" spc="-5">
                <a:latin typeface="Calibri"/>
                <a:cs typeface="Calibri"/>
              </a:rPr>
              <a:t>256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86408" y="4528185"/>
            <a:ext cx="268605" cy="239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00">
                <a:latin typeface="Calibri"/>
                <a:cs typeface="Calibri"/>
              </a:rPr>
              <a:t>N</a:t>
            </a:r>
            <a:r>
              <a:rPr dirty="0" sz="1400" spc="-90">
                <a:latin typeface="Calibri"/>
                <a:cs typeface="Calibri"/>
              </a:rPr>
              <a:t> </a:t>
            </a:r>
            <a:r>
              <a:rPr dirty="0" sz="1400">
                <a:latin typeface="Calibri"/>
                <a:cs typeface="Calibri"/>
              </a:rPr>
              <a:t>=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05280" y="4954904"/>
            <a:ext cx="295275" cy="239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00" spc="-5">
                <a:latin typeface="Calibri"/>
                <a:cs typeface="Calibri"/>
              </a:rPr>
              <a:t>768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320284" y="2159507"/>
            <a:ext cx="4134611" cy="4191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1574291" y="5055108"/>
            <a:ext cx="720090" cy="76200"/>
          </a:xfrm>
          <a:custGeom>
            <a:avLst/>
            <a:gdLst/>
            <a:ahLst/>
            <a:cxnLst/>
            <a:rect l="l" t="t" r="r" b="b"/>
            <a:pathLst>
              <a:path w="720089" h="76200">
                <a:moveTo>
                  <a:pt x="643890" y="0"/>
                </a:moveTo>
                <a:lnTo>
                  <a:pt x="643890" y="76200"/>
                </a:lnTo>
                <a:lnTo>
                  <a:pt x="707390" y="44450"/>
                </a:lnTo>
                <a:lnTo>
                  <a:pt x="656590" y="44450"/>
                </a:lnTo>
                <a:lnTo>
                  <a:pt x="656590" y="31750"/>
                </a:lnTo>
                <a:lnTo>
                  <a:pt x="707390" y="31750"/>
                </a:lnTo>
                <a:lnTo>
                  <a:pt x="643890" y="0"/>
                </a:lnTo>
                <a:close/>
              </a:path>
              <a:path w="720089" h="76200">
                <a:moveTo>
                  <a:pt x="643890" y="31750"/>
                </a:moveTo>
                <a:lnTo>
                  <a:pt x="0" y="31750"/>
                </a:lnTo>
                <a:lnTo>
                  <a:pt x="0" y="44450"/>
                </a:lnTo>
                <a:lnTo>
                  <a:pt x="643890" y="44450"/>
                </a:lnTo>
                <a:lnTo>
                  <a:pt x="643890" y="31750"/>
                </a:lnTo>
                <a:close/>
              </a:path>
              <a:path w="720089" h="76200">
                <a:moveTo>
                  <a:pt x="707390" y="31750"/>
                </a:moveTo>
                <a:lnTo>
                  <a:pt x="656590" y="31750"/>
                </a:lnTo>
                <a:lnTo>
                  <a:pt x="656590" y="44450"/>
                </a:lnTo>
                <a:lnTo>
                  <a:pt x="707390" y="44450"/>
                </a:lnTo>
                <a:lnTo>
                  <a:pt x="720090" y="38100"/>
                </a:lnTo>
                <a:lnTo>
                  <a:pt x="707390" y="317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7135748" y="5659373"/>
            <a:ext cx="523240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10">
                <a:latin typeface="Calibri"/>
                <a:cs typeface="Calibri"/>
              </a:rPr>
              <a:t>256</a:t>
            </a:r>
            <a:r>
              <a:rPr dirty="0" sz="1600" spc="-5">
                <a:latin typeface="Calibri"/>
                <a:cs typeface="Calibri"/>
              </a:rPr>
              <a:t>x3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695569" y="4362958"/>
            <a:ext cx="332105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10">
                <a:latin typeface="Calibri"/>
                <a:cs typeface="Calibri"/>
              </a:rPr>
              <a:t>256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3246120" y="2871216"/>
            <a:ext cx="76200" cy="1800225"/>
          </a:xfrm>
          <a:custGeom>
            <a:avLst/>
            <a:gdLst/>
            <a:ahLst/>
            <a:cxnLst/>
            <a:rect l="l" t="t" r="r" b="b"/>
            <a:pathLst>
              <a:path w="76200" h="1800225">
                <a:moveTo>
                  <a:pt x="31750" y="1724025"/>
                </a:moveTo>
                <a:lnTo>
                  <a:pt x="0" y="1724025"/>
                </a:lnTo>
                <a:lnTo>
                  <a:pt x="38100" y="1800225"/>
                </a:lnTo>
                <a:lnTo>
                  <a:pt x="69850" y="1736725"/>
                </a:lnTo>
                <a:lnTo>
                  <a:pt x="31750" y="1736725"/>
                </a:lnTo>
                <a:lnTo>
                  <a:pt x="31750" y="1724025"/>
                </a:lnTo>
                <a:close/>
              </a:path>
              <a:path w="76200" h="1800225">
                <a:moveTo>
                  <a:pt x="44450" y="0"/>
                </a:moveTo>
                <a:lnTo>
                  <a:pt x="31750" y="0"/>
                </a:lnTo>
                <a:lnTo>
                  <a:pt x="31750" y="1736725"/>
                </a:lnTo>
                <a:lnTo>
                  <a:pt x="44450" y="1736725"/>
                </a:lnTo>
                <a:lnTo>
                  <a:pt x="44450" y="0"/>
                </a:lnTo>
                <a:close/>
              </a:path>
              <a:path w="76200" h="1800225">
                <a:moveTo>
                  <a:pt x="76200" y="1724025"/>
                </a:moveTo>
                <a:lnTo>
                  <a:pt x="44450" y="1724025"/>
                </a:lnTo>
                <a:lnTo>
                  <a:pt x="44450" y="1736725"/>
                </a:lnTo>
                <a:lnTo>
                  <a:pt x="69850" y="1736725"/>
                </a:lnTo>
                <a:lnTo>
                  <a:pt x="76200" y="1724025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/>
          <p:nvPr/>
        </p:nvSpPr>
        <p:spPr>
          <a:xfrm>
            <a:off x="2742692" y="4708905"/>
            <a:ext cx="1328420" cy="239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00">
                <a:latin typeface="Calibri"/>
                <a:cs typeface="Calibri"/>
              </a:rPr>
              <a:t>a: </a:t>
            </a:r>
            <a:r>
              <a:rPr dirty="0" sz="1400" spc="-10">
                <a:latin typeface="Calibri"/>
                <a:cs typeface="Calibri"/>
              </a:rPr>
              <a:t>factor </a:t>
            </a:r>
            <a:r>
              <a:rPr dirty="0" sz="1400" spc="-5">
                <a:latin typeface="Calibri"/>
                <a:cs typeface="Calibri"/>
              </a:rPr>
              <a:t>de</a:t>
            </a:r>
            <a:r>
              <a:rPr dirty="0" sz="1400" spc="-60">
                <a:latin typeface="Calibri"/>
                <a:cs typeface="Calibri"/>
              </a:rPr>
              <a:t> </a:t>
            </a:r>
            <a:r>
              <a:rPr dirty="0" sz="1400" spc="-5">
                <a:latin typeface="Calibri"/>
                <a:cs typeface="Calibri"/>
              </a:rPr>
              <a:t>escala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436877" y="5672734"/>
            <a:ext cx="372046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latin typeface="Calibri"/>
                <a:cs typeface="Calibri"/>
              </a:rPr>
              <a:t>img(1:a:end,1:a:end,1:1:end);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3246120" y="5059679"/>
            <a:ext cx="76200" cy="699770"/>
          </a:xfrm>
          <a:custGeom>
            <a:avLst/>
            <a:gdLst/>
            <a:ahLst/>
            <a:cxnLst/>
            <a:rect l="l" t="t" r="r" b="b"/>
            <a:pathLst>
              <a:path w="76200" h="699770">
                <a:moveTo>
                  <a:pt x="44450" y="63500"/>
                </a:moveTo>
                <a:lnTo>
                  <a:pt x="31750" y="63500"/>
                </a:lnTo>
                <a:lnTo>
                  <a:pt x="31750" y="699516"/>
                </a:lnTo>
                <a:lnTo>
                  <a:pt x="44450" y="699516"/>
                </a:lnTo>
                <a:lnTo>
                  <a:pt x="44450" y="63500"/>
                </a:lnTo>
                <a:close/>
              </a:path>
              <a:path w="76200" h="699770">
                <a:moveTo>
                  <a:pt x="38100" y="0"/>
                </a:moveTo>
                <a:lnTo>
                  <a:pt x="0" y="76200"/>
                </a:lnTo>
                <a:lnTo>
                  <a:pt x="31750" y="76200"/>
                </a:lnTo>
                <a:lnTo>
                  <a:pt x="31750" y="63500"/>
                </a:lnTo>
                <a:lnTo>
                  <a:pt x="69850" y="63500"/>
                </a:lnTo>
                <a:lnTo>
                  <a:pt x="38100" y="0"/>
                </a:lnTo>
                <a:close/>
              </a:path>
              <a:path w="76200" h="699770">
                <a:moveTo>
                  <a:pt x="69850" y="63500"/>
                </a:moveTo>
                <a:lnTo>
                  <a:pt x="44450" y="63500"/>
                </a:lnTo>
                <a:lnTo>
                  <a:pt x="44450" y="76200"/>
                </a:lnTo>
                <a:lnTo>
                  <a:pt x="76200" y="76200"/>
                </a:lnTo>
                <a:lnTo>
                  <a:pt x="69850" y="6350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86408" y="1167460"/>
            <a:ext cx="5842000" cy="3352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2000" spc="10">
                <a:latin typeface="Calibri"/>
                <a:cs typeface="Calibri"/>
              </a:rPr>
              <a:t>Deseamos </a:t>
            </a:r>
            <a:r>
              <a:rPr dirty="0" sz="2000">
                <a:latin typeface="Calibri"/>
                <a:cs typeface="Calibri"/>
              </a:rPr>
              <a:t>ver </a:t>
            </a:r>
            <a:r>
              <a:rPr dirty="0" sz="2000" spc="10">
                <a:latin typeface="Calibri"/>
                <a:cs typeface="Calibri"/>
              </a:rPr>
              <a:t>los </a:t>
            </a:r>
            <a:r>
              <a:rPr dirty="0" sz="2000" spc="5">
                <a:latin typeface="Calibri"/>
                <a:cs typeface="Calibri"/>
              </a:rPr>
              <a:t>componentes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 spc="5">
                <a:latin typeface="Calibri"/>
                <a:cs typeface="Calibri"/>
              </a:rPr>
              <a:t>color </a:t>
            </a:r>
            <a:r>
              <a:rPr dirty="0" sz="2000" spc="10">
                <a:latin typeface="Calibri"/>
                <a:cs typeface="Calibri"/>
              </a:rPr>
              <a:t>de una</a:t>
            </a:r>
            <a:r>
              <a:rPr dirty="0" sz="2000" spc="-95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imagen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959352" y="1667255"/>
            <a:ext cx="6400800" cy="52562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1061110" y="1961768"/>
            <a:ext cx="2844800" cy="27686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842644">
              <a:lnSpc>
                <a:spcPct val="100000"/>
              </a:lnSpc>
              <a:spcBef>
                <a:spcPts val="95"/>
              </a:spcBef>
            </a:pPr>
            <a:r>
              <a:rPr dirty="0" sz="1000" spc="-5">
                <a:latin typeface="Courier New"/>
                <a:cs typeface="Courier New"/>
              </a:rPr>
              <a:t>clc, close 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all  </a:t>
            </a:r>
            <a:r>
              <a:rPr dirty="0" sz="1000" spc="-5">
                <a:latin typeface="Courier New"/>
                <a:cs typeface="Courier New"/>
              </a:rPr>
              <a:t>img=imread(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'fruta.jpg'</a:t>
            </a:r>
            <a:r>
              <a:rPr dirty="0" sz="1000" spc="-5">
                <a:latin typeface="Courier New"/>
                <a:cs typeface="Courier New"/>
              </a:rPr>
              <a:t>);  subplot(2,2,1),imshow(img)</a:t>
            </a:r>
            <a:endParaRPr sz="1000">
              <a:latin typeface="Courier New"/>
              <a:cs typeface="Courier New"/>
            </a:endParaRPr>
          </a:p>
          <a:p>
            <a:pPr marL="12700" marR="81280">
              <a:lnSpc>
                <a:spcPct val="100000"/>
              </a:lnSpc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%copiamos la imagen en el canal rojo  </a:t>
            </a:r>
            <a:r>
              <a:rPr dirty="0" sz="1000" spc="-5">
                <a:latin typeface="Courier New"/>
                <a:cs typeface="Courier New"/>
              </a:rPr>
              <a:t>rojo=img;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rojo(:,:,2)=0;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rojo(:,:,3)=0;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subplot(2,2,2),imshow(rojo)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%copiamos la imagen en el canal</a:t>
            </a:r>
            <a:r>
              <a:rPr dirty="0" sz="1000" spc="5">
                <a:solidFill>
                  <a:srgbClr val="218A21"/>
                </a:solidFill>
                <a:latin typeface="Courier New"/>
                <a:cs typeface="Courier New"/>
              </a:rPr>
              <a:t> </a:t>
            </a: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verde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verde=img;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verde(:,:,1)=0;</a:t>
            </a:r>
            <a:endParaRPr sz="1000">
              <a:latin typeface="Courier New"/>
              <a:cs typeface="Courier New"/>
            </a:endParaRPr>
          </a:p>
          <a:p>
            <a:pPr marL="12700" marR="690245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verde(:,:,3)=0;  subplot(2,2,3),imshow(verde)</a:t>
            </a:r>
            <a:endParaRPr sz="1000">
              <a:latin typeface="Courier New"/>
              <a:cs typeface="Courier New"/>
            </a:endParaRPr>
          </a:p>
          <a:p>
            <a:pPr marL="12700" marR="81280">
              <a:lnSpc>
                <a:spcPct val="100000"/>
              </a:lnSpc>
              <a:spcBef>
                <a:spcPts val="5"/>
              </a:spcBef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%copiamos la imagen en el canal azul  </a:t>
            </a:r>
            <a:r>
              <a:rPr dirty="0" sz="1000" spc="-5">
                <a:latin typeface="Courier New"/>
                <a:cs typeface="Courier New"/>
              </a:rPr>
              <a:t>azul=img;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azul(:,:,1)=0;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azul(:,:,2)=0;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subplot(2,2,4),imshow(azul)</a:t>
            </a:r>
            <a:endParaRPr sz="10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86408" y="1167460"/>
            <a:ext cx="8753475" cy="64325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2000" spc="5">
                <a:latin typeface="Calibri"/>
                <a:cs typeface="Calibri"/>
              </a:rPr>
              <a:t>Si </a:t>
            </a:r>
            <a:r>
              <a:rPr dirty="0" sz="2000" spc="10">
                <a:latin typeface="Calibri"/>
                <a:cs typeface="Calibri"/>
              </a:rPr>
              <a:t>la imagen </a:t>
            </a:r>
            <a:r>
              <a:rPr dirty="0" sz="2000" spc="5">
                <a:latin typeface="Calibri"/>
                <a:cs typeface="Calibri"/>
              </a:rPr>
              <a:t>capturada </a:t>
            </a:r>
            <a:r>
              <a:rPr dirty="0" sz="2000">
                <a:latin typeface="Calibri"/>
                <a:cs typeface="Calibri"/>
              </a:rPr>
              <a:t>presentara </a:t>
            </a:r>
            <a:r>
              <a:rPr dirty="0" sz="2000" spc="5">
                <a:latin typeface="Calibri"/>
                <a:cs typeface="Calibri"/>
              </a:rPr>
              <a:t>imperfección (ruido), </a:t>
            </a:r>
            <a:r>
              <a:rPr dirty="0" sz="2000" spc="10">
                <a:latin typeface="Calibri"/>
                <a:cs typeface="Calibri"/>
              </a:rPr>
              <a:t>se puede </a:t>
            </a:r>
            <a:r>
              <a:rPr dirty="0" sz="2000" spc="5">
                <a:latin typeface="Calibri"/>
                <a:cs typeface="Calibri"/>
              </a:rPr>
              <a:t>aplicar</a:t>
            </a:r>
            <a:r>
              <a:rPr dirty="0" sz="2000" spc="-12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algoritmos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dirty="0" sz="2000">
                <a:latin typeface="Calibri"/>
                <a:cs typeface="Calibri"/>
              </a:rPr>
              <a:t>para </a:t>
            </a:r>
            <a:r>
              <a:rPr dirty="0" sz="2000" spc="5">
                <a:latin typeface="Calibri"/>
                <a:cs typeface="Calibri"/>
              </a:rPr>
              <a:t>la </a:t>
            </a:r>
            <a:r>
              <a:rPr dirty="0" sz="2000">
                <a:latin typeface="Calibri"/>
                <a:cs typeface="Calibri"/>
              </a:rPr>
              <a:t>restauración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 spc="5">
                <a:latin typeface="Calibri"/>
                <a:cs typeface="Calibri"/>
              </a:rPr>
              <a:t>la</a:t>
            </a:r>
            <a:r>
              <a:rPr dirty="0" sz="2000" spc="-35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imagen.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86408" y="2105660"/>
            <a:ext cx="3149600" cy="21590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38480">
              <a:lnSpc>
                <a:spcPct val="100000"/>
              </a:lnSpc>
              <a:spcBef>
                <a:spcPts val="95"/>
              </a:spcBef>
            </a:pPr>
            <a:r>
              <a:rPr dirty="0" sz="1000" spc="-5">
                <a:latin typeface="Courier New"/>
                <a:cs typeface="Courier New"/>
              </a:rPr>
              <a:t>clc, close 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all  </a:t>
            </a:r>
            <a:r>
              <a:rPr dirty="0" sz="1000" spc="-5">
                <a:latin typeface="Courier New"/>
                <a:cs typeface="Courier New"/>
              </a:rPr>
              <a:t>img=imread(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'fruta.jpg'</a:t>
            </a:r>
            <a:r>
              <a:rPr dirty="0" sz="1000" spc="-5">
                <a:latin typeface="Courier New"/>
                <a:cs typeface="Courier New"/>
              </a:rPr>
              <a:t>);  img2=imnoise(img,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'salt &amp; pepper'</a:t>
            </a:r>
            <a:r>
              <a:rPr dirty="0" sz="1000" spc="-5">
                <a:latin typeface="Courier New"/>
                <a:cs typeface="Courier New"/>
              </a:rPr>
              <a:t>);  imgR=img2(:,:,1);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imgG=img2(:,:,2);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imgB=img2(:,:,3);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50">
              <a:latin typeface="Courier New"/>
              <a:cs typeface="Courier New"/>
            </a:endParaRPr>
          </a:p>
          <a:p>
            <a:pPr marL="12700" marR="5080">
              <a:lnSpc>
                <a:spcPct val="100000"/>
              </a:lnSpc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 este filtro puede tener otra estructura  </a:t>
            </a:r>
            <a:r>
              <a:rPr dirty="0" sz="1000" spc="-5">
                <a:latin typeface="Courier New"/>
                <a:cs typeface="Courier New"/>
              </a:rPr>
              <a:t>filtro=(1/9)*[1 1 1;1 1 1;1 1</a:t>
            </a:r>
            <a:r>
              <a:rPr dirty="0" sz="1000" spc="10">
                <a:latin typeface="Courier New"/>
                <a:cs typeface="Courier New"/>
              </a:rPr>
              <a:t> </a:t>
            </a:r>
            <a:r>
              <a:rPr dirty="0" sz="1000" spc="-5">
                <a:latin typeface="Courier New"/>
                <a:cs typeface="Courier New"/>
              </a:rPr>
              <a:t>1];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50">
              <a:latin typeface="Courier New"/>
              <a:cs typeface="Courier New"/>
            </a:endParaRPr>
          </a:p>
          <a:p>
            <a:pPr algn="just" marL="12700" marR="462280">
              <a:lnSpc>
                <a:spcPct val="100000"/>
              </a:lnSpc>
              <a:spcBef>
                <a:spcPts val="5"/>
              </a:spcBef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 aplicando un promediado por color  </a:t>
            </a:r>
            <a:r>
              <a:rPr dirty="0" sz="1000" spc="-5">
                <a:latin typeface="Courier New"/>
                <a:cs typeface="Courier New"/>
              </a:rPr>
              <a:t>img2R=filter2(filtro,double(imgR));  img2G=filter2(filtro,double(imgG));  img2B=filter2(filtro,double(imgB));</a:t>
            </a:r>
            <a:endParaRPr sz="10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86408" y="4392295"/>
            <a:ext cx="2387600" cy="6350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%ensamblando la imagen filtrada  </a:t>
            </a:r>
            <a:r>
              <a:rPr dirty="0" sz="1000" spc="-5">
                <a:latin typeface="Courier New"/>
                <a:cs typeface="Courier New"/>
              </a:rPr>
              <a:t>imagfilt(:,:,1)=img2R;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imagfilt(:,:,2)=img2G;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imagfilt(:,:,3)=img2B;</a:t>
            </a:r>
            <a:endParaRPr sz="10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86408" y="5154295"/>
            <a:ext cx="2311400" cy="3302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dirty="0" sz="1000" spc="-5">
                <a:latin typeface="Courier New"/>
                <a:cs typeface="Courier New"/>
              </a:rPr>
              <a:t>imshow(uint8(img2))  figure,imshow(uint8(imagfilt))</a:t>
            </a:r>
            <a:endParaRPr sz="1000">
              <a:latin typeface="Courier New"/>
              <a:cs typeface="Courier New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714801" y="1645602"/>
            <a:ext cx="3667667" cy="27379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6797981" y="4024565"/>
            <a:ext cx="3666463" cy="27379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4713478" y="4773548"/>
            <a:ext cx="1668145" cy="12446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149225">
              <a:lnSpc>
                <a:spcPct val="100000"/>
              </a:lnSpc>
              <a:spcBef>
                <a:spcPts val="95"/>
              </a:spcBef>
            </a:pPr>
            <a:r>
              <a:rPr dirty="0" sz="1600" spc="-5">
                <a:latin typeface="Calibri"/>
                <a:cs typeface="Calibri"/>
              </a:rPr>
              <a:t>No </a:t>
            </a:r>
            <a:r>
              <a:rPr dirty="0" sz="1600" spc="-10">
                <a:latin typeface="Calibri"/>
                <a:cs typeface="Calibri"/>
              </a:rPr>
              <a:t>siempre se  </a:t>
            </a:r>
            <a:r>
              <a:rPr dirty="0" sz="1600" spc="-15">
                <a:latin typeface="Calibri"/>
                <a:cs typeface="Calibri"/>
              </a:rPr>
              <a:t>logra </a:t>
            </a:r>
            <a:r>
              <a:rPr dirty="0" sz="1600" spc="-5">
                <a:latin typeface="Calibri"/>
                <a:cs typeface="Calibri"/>
              </a:rPr>
              <a:t>una </a:t>
            </a:r>
            <a:r>
              <a:rPr dirty="0" sz="1600" spc="-15">
                <a:latin typeface="Calibri"/>
                <a:cs typeface="Calibri"/>
              </a:rPr>
              <a:t>perfecta  restauración, para  </a:t>
            </a:r>
            <a:r>
              <a:rPr dirty="0" sz="1600" spc="-5">
                <a:latin typeface="Calibri"/>
                <a:cs typeface="Calibri"/>
              </a:rPr>
              <a:t>ello se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disponen</a:t>
            </a: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600" spc="-5">
                <a:latin typeface="Calibri"/>
                <a:cs typeface="Calibri"/>
              </a:rPr>
              <a:t>algoritmos</a:t>
            </a:r>
            <a:r>
              <a:rPr dirty="0" sz="1600" spc="-55">
                <a:latin typeface="Calibri"/>
                <a:cs typeface="Calibri"/>
              </a:rPr>
              <a:t> </a:t>
            </a:r>
            <a:r>
              <a:rPr dirty="0" sz="1600" spc="-15">
                <a:latin typeface="Calibri"/>
                <a:cs typeface="Calibri"/>
              </a:rPr>
              <a:t>robustos</a:t>
            </a:r>
            <a:endParaRPr sz="16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/>
          <p:nvPr/>
        </p:nvSpPr>
        <p:spPr>
          <a:xfrm>
            <a:off x="6768083" y="4175760"/>
            <a:ext cx="2951987" cy="22296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6551676" y="1943100"/>
            <a:ext cx="1766316" cy="177698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8712707" y="1943100"/>
            <a:ext cx="1650492" cy="16885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9485411" y="1906477"/>
            <a:ext cx="915035" cy="915035"/>
          </a:xfrm>
          <a:custGeom>
            <a:avLst/>
            <a:gdLst/>
            <a:ahLst/>
            <a:cxnLst/>
            <a:rect l="l" t="t" r="r" b="b"/>
            <a:pathLst>
              <a:path w="915034" h="915035">
                <a:moveTo>
                  <a:pt x="368899" y="8682"/>
                </a:moveTo>
                <a:lnTo>
                  <a:pt x="415203" y="1970"/>
                </a:lnTo>
                <a:lnTo>
                  <a:pt x="461068" y="0"/>
                </a:lnTo>
                <a:lnTo>
                  <a:pt x="506223" y="2590"/>
                </a:lnTo>
                <a:lnTo>
                  <a:pt x="550398" y="9561"/>
                </a:lnTo>
                <a:lnTo>
                  <a:pt x="593322" y="20732"/>
                </a:lnTo>
                <a:lnTo>
                  <a:pt x="634727" y="35920"/>
                </a:lnTo>
                <a:lnTo>
                  <a:pt x="674340" y="54946"/>
                </a:lnTo>
                <a:lnTo>
                  <a:pt x="711894" y="77628"/>
                </a:lnTo>
                <a:lnTo>
                  <a:pt x="747117" y="103784"/>
                </a:lnTo>
                <a:lnTo>
                  <a:pt x="779739" y="133235"/>
                </a:lnTo>
                <a:lnTo>
                  <a:pt x="809490" y="165800"/>
                </a:lnTo>
                <a:lnTo>
                  <a:pt x="836100" y="201296"/>
                </a:lnTo>
                <a:lnTo>
                  <a:pt x="859299" y="239543"/>
                </a:lnTo>
                <a:lnTo>
                  <a:pt x="878817" y="280360"/>
                </a:lnTo>
                <a:lnTo>
                  <a:pt x="894383" y="323567"/>
                </a:lnTo>
                <a:lnTo>
                  <a:pt x="905728" y="368981"/>
                </a:lnTo>
                <a:lnTo>
                  <a:pt x="912440" y="415286"/>
                </a:lnTo>
                <a:lnTo>
                  <a:pt x="914411" y="461151"/>
                </a:lnTo>
                <a:lnTo>
                  <a:pt x="911820" y="506305"/>
                </a:lnTo>
                <a:lnTo>
                  <a:pt x="904849" y="550480"/>
                </a:lnTo>
                <a:lnTo>
                  <a:pt x="893678" y="593405"/>
                </a:lnTo>
                <a:lnTo>
                  <a:pt x="878490" y="634809"/>
                </a:lnTo>
                <a:lnTo>
                  <a:pt x="859464" y="674423"/>
                </a:lnTo>
                <a:lnTo>
                  <a:pt x="836783" y="711977"/>
                </a:lnTo>
                <a:lnTo>
                  <a:pt x="810626" y="747199"/>
                </a:lnTo>
                <a:lnTo>
                  <a:pt x="781175" y="779821"/>
                </a:lnTo>
                <a:lnTo>
                  <a:pt x="748610" y="809573"/>
                </a:lnTo>
                <a:lnTo>
                  <a:pt x="713114" y="836183"/>
                </a:lnTo>
                <a:lnTo>
                  <a:pt x="674867" y="859382"/>
                </a:lnTo>
                <a:lnTo>
                  <a:pt x="634050" y="878899"/>
                </a:lnTo>
                <a:lnTo>
                  <a:pt x="590843" y="894466"/>
                </a:lnTo>
                <a:lnTo>
                  <a:pt x="545429" y="905810"/>
                </a:lnTo>
                <a:lnTo>
                  <a:pt x="499124" y="912523"/>
                </a:lnTo>
                <a:lnTo>
                  <a:pt x="453259" y="914493"/>
                </a:lnTo>
                <a:lnTo>
                  <a:pt x="408105" y="911902"/>
                </a:lnTo>
                <a:lnTo>
                  <a:pt x="363930" y="904931"/>
                </a:lnTo>
                <a:lnTo>
                  <a:pt x="321005" y="893761"/>
                </a:lnTo>
                <a:lnTo>
                  <a:pt x="279601" y="878573"/>
                </a:lnTo>
                <a:lnTo>
                  <a:pt x="239987" y="859547"/>
                </a:lnTo>
                <a:lnTo>
                  <a:pt x="202433" y="836865"/>
                </a:lnTo>
                <a:lnTo>
                  <a:pt x="167211" y="810708"/>
                </a:lnTo>
                <a:lnTo>
                  <a:pt x="134589" y="781257"/>
                </a:lnTo>
                <a:lnTo>
                  <a:pt x="104837" y="748693"/>
                </a:lnTo>
                <a:lnTo>
                  <a:pt x="78227" y="713197"/>
                </a:lnTo>
                <a:lnTo>
                  <a:pt x="55028" y="674950"/>
                </a:lnTo>
                <a:lnTo>
                  <a:pt x="35511" y="634132"/>
                </a:lnTo>
                <a:lnTo>
                  <a:pt x="19944" y="590926"/>
                </a:lnTo>
                <a:lnTo>
                  <a:pt x="8600" y="545511"/>
                </a:lnTo>
                <a:lnTo>
                  <a:pt x="1698" y="497096"/>
                </a:lnTo>
                <a:lnTo>
                  <a:pt x="0" y="448925"/>
                </a:lnTo>
                <a:lnTo>
                  <a:pt x="3339" y="401352"/>
                </a:lnTo>
                <a:lnTo>
                  <a:pt x="11554" y="354734"/>
                </a:lnTo>
                <a:lnTo>
                  <a:pt x="24479" y="309424"/>
                </a:lnTo>
                <a:lnTo>
                  <a:pt x="41953" y="265778"/>
                </a:lnTo>
                <a:lnTo>
                  <a:pt x="63811" y="224151"/>
                </a:lnTo>
                <a:lnTo>
                  <a:pt x="89889" y="184897"/>
                </a:lnTo>
                <a:lnTo>
                  <a:pt x="120024" y="148372"/>
                </a:lnTo>
                <a:lnTo>
                  <a:pt x="154053" y="114931"/>
                </a:lnTo>
                <a:lnTo>
                  <a:pt x="191811" y="84929"/>
                </a:lnTo>
                <a:lnTo>
                  <a:pt x="233136" y="58720"/>
                </a:lnTo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9705467" y="1976374"/>
            <a:ext cx="300355" cy="482600"/>
          </a:xfrm>
          <a:custGeom>
            <a:avLst/>
            <a:gdLst/>
            <a:ahLst/>
            <a:cxnLst/>
            <a:rect l="l" t="t" r="r" b="b"/>
            <a:pathLst>
              <a:path w="300354" h="482600">
                <a:moveTo>
                  <a:pt x="254618" y="420776"/>
                </a:moveTo>
                <a:lnTo>
                  <a:pt x="227583" y="437388"/>
                </a:lnTo>
                <a:lnTo>
                  <a:pt x="299974" y="482346"/>
                </a:lnTo>
                <a:lnTo>
                  <a:pt x="295487" y="431546"/>
                </a:lnTo>
                <a:lnTo>
                  <a:pt x="261238" y="431546"/>
                </a:lnTo>
                <a:lnTo>
                  <a:pt x="254618" y="420776"/>
                </a:lnTo>
                <a:close/>
              </a:path>
              <a:path w="300354" h="482600">
                <a:moveTo>
                  <a:pt x="265492" y="414094"/>
                </a:moveTo>
                <a:lnTo>
                  <a:pt x="254618" y="420776"/>
                </a:lnTo>
                <a:lnTo>
                  <a:pt x="261238" y="431546"/>
                </a:lnTo>
                <a:lnTo>
                  <a:pt x="272160" y="424941"/>
                </a:lnTo>
                <a:lnTo>
                  <a:pt x="265492" y="414094"/>
                </a:lnTo>
                <a:close/>
              </a:path>
              <a:path w="300354" h="482600">
                <a:moveTo>
                  <a:pt x="292480" y="397510"/>
                </a:moveTo>
                <a:lnTo>
                  <a:pt x="265492" y="414094"/>
                </a:lnTo>
                <a:lnTo>
                  <a:pt x="272160" y="424941"/>
                </a:lnTo>
                <a:lnTo>
                  <a:pt x="261238" y="431546"/>
                </a:lnTo>
                <a:lnTo>
                  <a:pt x="295487" y="431546"/>
                </a:lnTo>
                <a:lnTo>
                  <a:pt x="292480" y="397510"/>
                </a:lnTo>
                <a:close/>
              </a:path>
              <a:path w="300354" h="482600">
                <a:moveTo>
                  <a:pt x="10922" y="0"/>
                </a:moveTo>
                <a:lnTo>
                  <a:pt x="0" y="6603"/>
                </a:lnTo>
                <a:lnTo>
                  <a:pt x="254618" y="420776"/>
                </a:lnTo>
                <a:lnTo>
                  <a:pt x="265492" y="414094"/>
                </a:lnTo>
                <a:lnTo>
                  <a:pt x="1092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8288273" y="1441830"/>
            <a:ext cx="2235835" cy="3302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000" spc="-5">
                <a:latin typeface="Courier New"/>
                <a:cs typeface="Courier New"/>
              </a:rPr>
              <a:t>&gt;&gt;Img=imread(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'bolargbk.jpg’</a:t>
            </a:r>
            <a:r>
              <a:rPr dirty="0" sz="1000" spc="-5">
                <a:latin typeface="Courier New"/>
                <a:cs typeface="Courier New"/>
              </a:rPr>
              <a:t>);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&gt;&gt;imshow(Img)</a:t>
            </a:r>
            <a:endParaRPr sz="1000">
              <a:latin typeface="Courier New"/>
              <a:cs typeface="Courier New"/>
            </a:endParaRPr>
          </a:p>
        </p:txBody>
      </p:sp>
      <p:graphicFrame>
        <p:nvGraphicFramePr>
          <p:cNvPr id="9" name="object 9"/>
          <p:cNvGraphicFramePr>
            <a:graphicFrameLocks noGrp="1"/>
          </p:cNvGraphicFramePr>
          <p:nvPr/>
        </p:nvGraphicFramePr>
        <p:xfrm>
          <a:off x="1028344" y="5776214"/>
          <a:ext cx="3718560" cy="33591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1155"/>
                <a:gridCol w="234314"/>
                <a:gridCol w="573405"/>
                <a:gridCol w="572769"/>
                <a:gridCol w="276860"/>
                <a:gridCol w="589280"/>
                <a:gridCol w="510539"/>
                <a:gridCol w="354964"/>
                <a:gridCol w="256539"/>
              </a:tblGrid>
              <a:tr h="167665">
                <a:tc>
                  <a:txBody>
                    <a:bodyPr/>
                    <a:lstStyle/>
                    <a:p>
                      <a:pPr marL="31750">
                        <a:lnSpc>
                          <a:spcPts val="114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218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16510">
                        <a:lnSpc>
                          <a:spcPts val="114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ts val="114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25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14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15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5085">
                        <a:lnSpc>
                          <a:spcPts val="114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70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52705">
                        <a:lnSpc>
                          <a:spcPts val="114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150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3815">
                        <a:lnSpc>
                          <a:spcPts val="114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38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10160">
                        <a:lnSpc>
                          <a:spcPts val="114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131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14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61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</a:tr>
              <a:tr h="167665">
                <a:tc>
                  <a:txBody>
                    <a:bodyPr/>
                    <a:lstStyle/>
                    <a:p>
                      <a:pPr marL="31750">
                        <a:lnSpc>
                          <a:spcPts val="122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231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16510">
                        <a:lnSpc>
                          <a:spcPts val="122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ts val="122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40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2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29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5085">
                        <a:lnSpc>
                          <a:spcPts val="122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61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52705">
                        <a:lnSpc>
                          <a:spcPts val="122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144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3815">
                        <a:lnSpc>
                          <a:spcPts val="122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39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10160">
                        <a:lnSpc>
                          <a:spcPts val="122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132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2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62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  <p:graphicFrame>
        <p:nvGraphicFramePr>
          <p:cNvPr id="10" name="object 10"/>
          <p:cNvGraphicFramePr>
            <a:graphicFrameLocks noGrp="1"/>
          </p:cNvGraphicFramePr>
          <p:nvPr/>
        </p:nvGraphicFramePr>
        <p:xfrm>
          <a:off x="1028344" y="3398520"/>
          <a:ext cx="5163185" cy="235648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34645"/>
                <a:gridCol w="273050"/>
                <a:gridCol w="573405"/>
                <a:gridCol w="551814"/>
                <a:gridCol w="276860"/>
                <a:gridCol w="589280"/>
                <a:gridCol w="510540"/>
                <a:gridCol w="354964"/>
                <a:gridCol w="575310"/>
                <a:gridCol w="574675"/>
                <a:gridCol w="294004"/>
                <a:gridCol w="256539"/>
              </a:tblGrid>
              <a:tr h="171894">
                <a:tc>
                  <a:txBody>
                    <a:bodyPr/>
                    <a:lstStyle/>
                    <a:p>
                      <a:pPr marL="31750">
                        <a:lnSpc>
                          <a:spcPts val="114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233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21590">
                        <a:lnSpc>
                          <a:spcPts val="114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36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ts val="114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54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14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5085">
                        <a:lnSpc>
                          <a:spcPts val="114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78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52705">
                        <a:lnSpc>
                          <a:spcPts val="114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157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3815">
                        <a:lnSpc>
                          <a:spcPts val="114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46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10160">
                        <a:lnSpc>
                          <a:spcPts val="114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139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ts val="1140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68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0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36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215">
                        <a:lnSpc>
                          <a:spcPts val="120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36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8100">
                        <a:lnSpc>
                          <a:spcPts val="120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36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</a:tr>
              <a:tr h="182879">
                <a:tc>
                  <a:txBody>
                    <a:bodyPr/>
                    <a:lstStyle/>
                    <a:p>
                      <a:pPr marL="317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232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2159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47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508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77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5270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154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381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51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1016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144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73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39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215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39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8100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39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</a:tr>
              <a:tr h="183070">
                <a:tc>
                  <a:txBody>
                    <a:bodyPr/>
                    <a:lstStyle/>
                    <a:p>
                      <a:pPr marL="317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233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2159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50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38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508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96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5270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169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381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55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1016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148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77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65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215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65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8100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65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</a:tr>
              <a:tr h="182880">
                <a:tc>
                  <a:txBody>
                    <a:bodyPr/>
                    <a:lstStyle/>
                    <a:p>
                      <a:pPr marL="317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232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2159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48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14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508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76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5270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153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381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40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1016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133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62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62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215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62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8100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62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</a:tr>
              <a:tr h="182880">
                <a:tc>
                  <a:txBody>
                    <a:bodyPr/>
                    <a:lstStyle/>
                    <a:p>
                      <a:pPr marL="317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232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1143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762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48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19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508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70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5270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149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381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40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1016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133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62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45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215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45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8100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45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</a:tr>
              <a:tr h="182879">
                <a:tc>
                  <a:txBody>
                    <a:bodyPr/>
                    <a:lstStyle/>
                    <a:p>
                      <a:pPr marL="317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230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1143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762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46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15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508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71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5270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148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381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39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1016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132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62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38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215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38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8100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38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</a:tr>
              <a:tr h="183007">
                <a:tc>
                  <a:txBody>
                    <a:bodyPr/>
                    <a:lstStyle/>
                    <a:p>
                      <a:pPr marL="317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218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1143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762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39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508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71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5270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151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381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39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1016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132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62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36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215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36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8100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36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</a:tr>
              <a:tr h="182879">
                <a:tc>
                  <a:txBody>
                    <a:bodyPr/>
                    <a:lstStyle/>
                    <a:p>
                      <a:pPr marL="317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202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1143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762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35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13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508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70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5270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147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381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39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1016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132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62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36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215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36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8100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36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</a:tr>
              <a:tr h="182880">
                <a:tc>
                  <a:txBody>
                    <a:bodyPr/>
                    <a:lstStyle/>
                    <a:p>
                      <a:pPr marL="317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192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1143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762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37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508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71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5270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149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381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40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1016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133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62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36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215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36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8100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36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</a:tr>
              <a:tr h="182879">
                <a:tc>
                  <a:txBody>
                    <a:bodyPr/>
                    <a:lstStyle/>
                    <a:p>
                      <a:pPr marL="317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183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1143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762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28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13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508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80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5270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151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381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38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1016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131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61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35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215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35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8100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35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</a:tr>
              <a:tr h="182879">
                <a:tc>
                  <a:txBody>
                    <a:bodyPr/>
                    <a:lstStyle/>
                    <a:p>
                      <a:pPr marL="317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191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1143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762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18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16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508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80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5270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152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381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39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1016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130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61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41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215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41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8100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41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</a:tr>
              <a:tr h="183007">
                <a:tc>
                  <a:txBody>
                    <a:bodyPr/>
                    <a:lstStyle/>
                    <a:p>
                      <a:pPr marL="317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225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1143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762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39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15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508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67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5270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142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381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39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1016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132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62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29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215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29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8100">
                        <a:lnSpc>
                          <a:spcPts val="129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29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</a:tr>
              <a:tr h="172084">
                <a:tc>
                  <a:txBody>
                    <a:bodyPr/>
                    <a:lstStyle/>
                    <a:p>
                      <a:pPr marL="317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220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1143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0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762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32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13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508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68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5270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148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3815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38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1016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131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ts val="122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61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1594">
                        <a:lnSpc>
                          <a:spcPts val="125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25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9215">
                        <a:lnSpc>
                          <a:spcPts val="125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25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8100">
                        <a:lnSpc>
                          <a:spcPts val="1255"/>
                        </a:lnSpc>
                      </a:pPr>
                      <a:r>
                        <a:rPr dirty="0" sz="1200">
                          <a:latin typeface="Calibri"/>
                          <a:cs typeface="Calibri"/>
                        </a:rPr>
                        <a:t>25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  <p:sp>
        <p:nvSpPr>
          <p:cNvPr id="11" name="object 11"/>
          <p:cNvSpPr txBox="1"/>
          <p:nvPr/>
        </p:nvSpPr>
        <p:spPr>
          <a:xfrm>
            <a:off x="942238" y="1240028"/>
            <a:ext cx="5473065" cy="19589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95885" marR="5080">
              <a:lnSpc>
                <a:spcPct val="101200"/>
              </a:lnSpc>
              <a:spcBef>
                <a:spcPts val="100"/>
              </a:spcBef>
            </a:pPr>
            <a:r>
              <a:rPr dirty="0" sz="2000" spc="10">
                <a:latin typeface="Calibri"/>
                <a:cs typeface="Calibri"/>
              </a:rPr>
              <a:t>Cómo </a:t>
            </a:r>
            <a:r>
              <a:rPr dirty="0" sz="2000" spc="-5">
                <a:latin typeface="Calibri"/>
                <a:cs typeface="Calibri"/>
              </a:rPr>
              <a:t>extraer </a:t>
            </a:r>
            <a:r>
              <a:rPr dirty="0" sz="2000" spc="10">
                <a:latin typeface="Calibri"/>
                <a:cs typeface="Calibri"/>
              </a:rPr>
              <a:t>un </a:t>
            </a:r>
            <a:r>
              <a:rPr dirty="0" sz="2000">
                <a:latin typeface="Calibri"/>
                <a:cs typeface="Calibri"/>
              </a:rPr>
              <a:t>color </a:t>
            </a:r>
            <a:r>
              <a:rPr dirty="0" sz="2000" spc="5">
                <a:latin typeface="Calibri"/>
                <a:cs typeface="Calibri"/>
              </a:rPr>
              <a:t>especifico </a:t>
            </a:r>
            <a:r>
              <a:rPr dirty="0" sz="2000" spc="10">
                <a:latin typeface="Calibri"/>
                <a:cs typeface="Calibri"/>
              </a:rPr>
              <a:t>de una imagen?  </a:t>
            </a:r>
            <a:r>
              <a:rPr dirty="0" sz="2000" spc="-10">
                <a:latin typeface="Calibri"/>
                <a:cs typeface="Calibri"/>
              </a:rPr>
              <a:t>Para </a:t>
            </a:r>
            <a:r>
              <a:rPr dirty="0" sz="2000">
                <a:latin typeface="Calibri"/>
                <a:cs typeface="Calibri"/>
              </a:rPr>
              <a:t>ajustar </a:t>
            </a:r>
            <a:r>
              <a:rPr dirty="0" sz="2000" spc="10">
                <a:latin typeface="Calibri"/>
                <a:cs typeface="Calibri"/>
              </a:rPr>
              <a:t>el algoritmo de su </a:t>
            </a:r>
            <a:r>
              <a:rPr dirty="0" sz="2000">
                <a:latin typeface="Calibri"/>
                <a:cs typeface="Calibri"/>
              </a:rPr>
              <a:t>programa, </a:t>
            </a:r>
            <a:r>
              <a:rPr dirty="0" sz="2000" spc="5">
                <a:latin typeface="Calibri"/>
                <a:cs typeface="Calibri"/>
              </a:rPr>
              <a:t>use </a:t>
            </a:r>
            <a:r>
              <a:rPr dirty="0" sz="2000" spc="10">
                <a:latin typeface="Calibri"/>
                <a:cs typeface="Calibri"/>
              </a:rPr>
              <a:t>el  </a:t>
            </a:r>
            <a:r>
              <a:rPr dirty="0" sz="2000" spc="5">
                <a:latin typeface="Calibri"/>
                <a:cs typeface="Calibri"/>
              </a:rPr>
              <a:t>comando impixel </a:t>
            </a:r>
            <a:r>
              <a:rPr dirty="0" sz="2000">
                <a:latin typeface="Calibri"/>
                <a:cs typeface="Calibri"/>
              </a:rPr>
              <a:t>para </a:t>
            </a:r>
            <a:r>
              <a:rPr dirty="0" sz="2000" spc="5">
                <a:latin typeface="Calibri"/>
                <a:cs typeface="Calibri"/>
              </a:rPr>
              <a:t>apreciar detalles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 spc="5">
                <a:latin typeface="Calibri"/>
                <a:cs typeface="Calibri"/>
              </a:rPr>
              <a:t>la  componente RGB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 spc="5">
                <a:latin typeface="Calibri"/>
                <a:cs typeface="Calibri"/>
              </a:rPr>
              <a:t>la </a:t>
            </a:r>
            <a:r>
              <a:rPr dirty="0" sz="2000" spc="10">
                <a:latin typeface="Calibri"/>
                <a:cs typeface="Calibri"/>
              </a:rPr>
              <a:t>imagen </a:t>
            </a:r>
            <a:r>
              <a:rPr dirty="0" sz="2000">
                <a:latin typeface="Calibri"/>
                <a:cs typeface="Calibri"/>
              </a:rPr>
              <a:t>antes </a:t>
            </a:r>
            <a:r>
              <a:rPr dirty="0" sz="2000" spc="10">
                <a:latin typeface="Calibri"/>
                <a:cs typeface="Calibri"/>
              </a:rPr>
              <a:t>de</a:t>
            </a:r>
            <a:r>
              <a:rPr dirty="0" sz="2000" spc="-70">
                <a:latin typeface="Calibri"/>
                <a:cs typeface="Calibri"/>
              </a:rPr>
              <a:t> </a:t>
            </a:r>
            <a:r>
              <a:rPr dirty="0" sz="2000" spc="-20">
                <a:latin typeface="Calibri"/>
                <a:cs typeface="Calibri"/>
              </a:rPr>
              <a:t>programar.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190"/>
              </a:spcBef>
              <a:tabLst>
                <a:tab pos="1452880" algn="l"/>
                <a:tab pos="2846070" algn="l"/>
                <a:tab pos="4333240" algn="l"/>
              </a:tabLst>
            </a:pPr>
            <a:r>
              <a:rPr dirty="0" baseline="2314" sz="1800" spc="-7">
                <a:latin typeface="Calibri"/>
                <a:cs typeface="Calibri"/>
              </a:rPr>
              <a:t>&gt;&gt;</a:t>
            </a:r>
            <a:r>
              <a:rPr dirty="0" baseline="2314" sz="1800" spc="30">
                <a:latin typeface="Calibri"/>
                <a:cs typeface="Calibri"/>
              </a:rPr>
              <a:t> </a:t>
            </a:r>
            <a:r>
              <a:rPr dirty="0" baseline="2314" sz="1800" spc="-15">
                <a:latin typeface="Calibri"/>
                <a:cs typeface="Calibri"/>
              </a:rPr>
              <a:t>pixelR=impixel	</a:t>
            </a:r>
            <a:r>
              <a:rPr dirty="0" baseline="2314" sz="1800" spc="-7">
                <a:latin typeface="Calibri"/>
                <a:cs typeface="Calibri"/>
              </a:rPr>
              <a:t>&gt;&gt;</a:t>
            </a:r>
            <a:r>
              <a:rPr dirty="0" baseline="2314" sz="1800" spc="37">
                <a:latin typeface="Calibri"/>
                <a:cs typeface="Calibri"/>
              </a:rPr>
              <a:t> </a:t>
            </a:r>
            <a:r>
              <a:rPr dirty="0" baseline="2314" sz="1800" spc="-15">
                <a:latin typeface="Calibri"/>
                <a:cs typeface="Calibri"/>
              </a:rPr>
              <a:t>pixelB=impixel	</a:t>
            </a:r>
            <a:r>
              <a:rPr dirty="0" baseline="2314" sz="1800" spc="-7">
                <a:latin typeface="Calibri"/>
                <a:cs typeface="Calibri"/>
              </a:rPr>
              <a:t>&gt;&gt;</a:t>
            </a:r>
            <a:r>
              <a:rPr dirty="0" baseline="2314" sz="1800" spc="37">
                <a:latin typeface="Calibri"/>
                <a:cs typeface="Calibri"/>
              </a:rPr>
              <a:t> </a:t>
            </a:r>
            <a:r>
              <a:rPr dirty="0" baseline="2314" sz="1800" spc="-15">
                <a:latin typeface="Calibri"/>
                <a:cs typeface="Calibri"/>
              </a:rPr>
              <a:t>pixelG=impixel	</a:t>
            </a:r>
            <a:r>
              <a:rPr dirty="0" sz="1200" spc="-5">
                <a:latin typeface="Calibri"/>
                <a:cs typeface="Calibri"/>
              </a:rPr>
              <a:t>&gt;&gt; </a:t>
            </a:r>
            <a:r>
              <a:rPr dirty="0" sz="1200" spc="-10">
                <a:latin typeface="Calibri"/>
                <a:cs typeface="Calibri"/>
              </a:rPr>
              <a:t>pixelK=impixel</a:t>
            </a:r>
            <a:endParaRPr sz="12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tabLst>
                <a:tab pos="1452880" algn="l"/>
                <a:tab pos="2846070" algn="l"/>
                <a:tab pos="4333240" algn="l"/>
              </a:tabLst>
            </a:pPr>
            <a:r>
              <a:rPr dirty="0" baseline="2314" sz="1800" spc="-15">
                <a:latin typeface="Calibri"/>
                <a:cs typeface="Calibri"/>
              </a:rPr>
              <a:t>pixelR</a:t>
            </a:r>
            <a:r>
              <a:rPr dirty="0" baseline="2314" sz="1800">
                <a:latin typeface="Calibri"/>
                <a:cs typeface="Calibri"/>
              </a:rPr>
              <a:t> =	</a:t>
            </a:r>
            <a:r>
              <a:rPr dirty="0" baseline="2314" sz="1800" spc="-15">
                <a:latin typeface="Calibri"/>
                <a:cs typeface="Calibri"/>
              </a:rPr>
              <a:t>pixelB</a:t>
            </a:r>
            <a:r>
              <a:rPr dirty="0" baseline="2314" sz="1800">
                <a:latin typeface="Calibri"/>
                <a:cs typeface="Calibri"/>
              </a:rPr>
              <a:t> =	</a:t>
            </a:r>
            <a:r>
              <a:rPr dirty="0" baseline="2314" sz="1800" spc="-15">
                <a:latin typeface="Calibri"/>
                <a:cs typeface="Calibri"/>
              </a:rPr>
              <a:t>pixelG</a:t>
            </a:r>
            <a:r>
              <a:rPr dirty="0" baseline="2314" sz="1800" spc="7">
                <a:latin typeface="Calibri"/>
                <a:cs typeface="Calibri"/>
              </a:rPr>
              <a:t> </a:t>
            </a:r>
            <a:r>
              <a:rPr dirty="0" baseline="2314" sz="1800">
                <a:latin typeface="Calibri"/>
                <a:cs typeface="Calibri"/>
              </a:rPr>
              <a:t>=	</a:t>
            </a:r>
            <a:r>
              <a:rPr dirty="0" sz="1200" spc="-10">
                <a:latin typeface="Calibri"/>
                <a:cs typeface="Calibri"/>
              </a:rPr>
              <a:t>pixelK</a:t>
            </a:r>
            <a:r>
              <a:rPr dirty="0" sz="1200">
                <a:latin typeface="Calibri"/>
                <a:cs typeface="Calibri"/>
              </a:rPr>
              <a:t> =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76324" y="6170167"/>
            <a:ext cx="656590" cy="239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71145" algn="l"/>
                <a:tab pos="542925" algn="l"/>
              </a:tabLst>
            </a:pPr>
            <a:r>
              <a:rPr dirty="0" sz="1400" b="1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dirty="0" sz="1400" b="1">
                <a:solidFill>
                  <a:srgbClr val="FF0000"/>
                </a:solidFill>
                <a:latin typeface="Calibri"/>
                <a:cs typeface="Calibri"/>
              </a:rPr>
              <a:t>	</a:t>
            </a:r>
            <a:r>
              <a:rPr dirty="0" sz="1400" b="1">
                <a:solidFill>
                  <a:srgbClr val="00AF50"/>
                </a:solidFill>
                <a:latin typeface="Calibri"/>
                <a:cs typeface="Calibri"/>
              </a:rPr>
              <a:t>G</a:t>
            </a:r>
            <a:r>
              <a:rPr dirty="0" sz="1400" b="1">
                <a:solidFill>
                  <a:srgbClr val="00AF50"/>
                </a:solidFill>
                <a:latin typeface="Calibri"/>
                <a:cs typeface="Calibri"/>
              </a:rPr>
              <a:t>	</a:t>
            </a:r>
            <a:r>
              <a:rPr dirty="0" sz="1400" b="1">
                <a:solidFill>
                  <a:srgbClr val="006FC0"/>
                </a:solidFill>
                <a:latin typeface="Calibri"/>
                <a:cs typeface="Calibri"/>
              </a:rPr>
              <a:t>B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522982" y="6035894"/>
            <a:ext cx="812165" cy="542290"/>
          </a:xfrm>
          <a:prstGeom prst="rect">
            <a:avLst/>
          </a:prstGeom>
        </p:spPr>
        <p:txBody>
          <a:bodyPr wrap="square" lIns="0" tIns="679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35"/>
              </a:spcBef>
              <a:tabLst>
                <a:tab pos="306070" algn="l"/>
              </a:tabLst>
            </a:pPr>
            <a:r>
              <a:rPr dirty="0" sz="1200">
                <a:latin typeface="Calibri"/>
                <a:cs typeface="Calibri"/>
              </a:rPr>
              <a:t>40	52</a:t>
            </a:r>
            <a:r>
              <a:rPr dirty="0" sz="1200" spc="200">
                <a:latin typeface="Calibri"/>
                <a:cs typeface="Calibri"/>
              </a:rPr>
              <a:t> </a:t>
            </a:r>
            <a:r>
              <a:rPr dirty="0" sz="1200">
                <a:latin typeface="Calibri"/>
                <a:cs typeface="Calibri"/>
              </a:rPr>
              <a:t>138</a:t>
            </a:r>
            <a:endParaRPr sz="1200">
              <a:latin typeface="Calibri"/>
              <a:cs typeface="Calibri"/>
            </a:endParaRPr>
          </a:p>
          <a:p>
            <a:pPr marL="59055">
              <a:lnSpc>
                <a:spcPct val="100000"/>
              </a:lnSpc>
              <a:spcBef>
                <a:spcPts val="509"/>
              </a:spcBef>
              <a:tabLst>
                <a:tab pos="318135" algn="l"/>
                <a:tab pos="589280" algn="l"/>
              </a:tabLst>
            </a:pPr>
            <a:r>
              <a:rPr dirty="0" sz="1400" b="1">
                <a:solidFill>
                  <a:srgbClr val="FF0000"/>
                </a:solidFill>
                <a:latin typeface="Calibri"/>
                <a:cs typeface="Calibri"/>
              </a:rPr>
              <a:t>R	</a:t>
            </a:r>
            <a:r>
              <a:rPr dirty="0" sz="1400" b="1">
                <a:solidFill>
                  <a:srgbClr val="00AF50"/>
                </a:solidFill>
                <a:latin typeface="Calibri"/>
                <a:cs typeface="Calibri"/>
              </a:rPr>
              <a:t>G	</a:t>
            </a:r>
            <a:r>
              <a:rPr dirty="0" sz="1400" b="1">
                <a:solidFill>
                  <a:srgbClr val="006FC0"/>
                </a:solidFill>
                <a:latin typeface="Calibri"/>
                <a:cs typeface="Calibri"/>
              </a:rPr>
              <a:t>B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010025" y="6169253"/>
            <a:ext cx="655955" cy="239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71145" algn="l"/>
                <a:tab pos="542925" algn="l"/>
              </a:tabLst>
            </a:pPr>
            <a:r>
              <a:rPr dirty="0" sz="1400" b="1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dirty="0" sz="1400" b="1">
                <a:solidFill>
                  <a:srgbClr val="FF0000"/>
                </a:solidFill>
                <a:latin typeface="Calibri"/>
                <a:cs typeface="Calibri"/>
              </a:rPr>
              <a:t>	</a:t>
            </a:r>
            <a:r>
              <a:rPr dirty="0" sz="1400" b="1">
                <a:solidFill>
                  <a:srgbClr val="00AF50"/>
                </a:solidFill>
                <a:latin typeface="Calibri"/>
                <a:cs typeface="Calibri"/>
              </a:rPr>
              <a:t>G</a:t>
            </a:r>
            <a:r>
              <a:rPr dirty="0" sz="1400" b="1">
                <a:solidFill>
                  <a:srgbClr val="00AF50"/>
                </a:solidFill>
                <a:latin typeface="Calibri"/>
                <a:cs typeface="Calibri"/>
              </a:rPr>
              <a:t>	</a:t>
            </a:r>
            <a:r>
              <a:rPr dirty="0" sz="1400" b="1">
                <a:solidFill>
                  <a:srgbClr val="006FC0"/>
                </a:solidFill>
                <a:latin typeface="Calibri"/>
                <a:cs typeface="Calibri"/>
              </a:rPr>
              <a:t>B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459348" y="5781852"/>
            <a:ext cx="656590" cy="239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71780" algn="l"/>
                <a:tab pos="542925" algn="l"/>
              </a:tabLst>
            </a:pPr>
            <a:r>
              <a:rPr dirty="0" sz="1400" b="1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dirty="0" sz="1400" b="1">
                <a:solidFill>
                  <a:srgbClr val="FF0000"/>
                </a:solidFill>
                <a:latin typeface="Calibri"/>
                <a:cs typeface="Calibri"/>
              </a:rPr>
              <a:t>	</a:t>
            </a:r>
            <a:r>
              <a:rPr dirty="0" sz="1400" b="1">
                <a:solidFill>
                  <a:srgbClr val="00AF50"/>
                </a:solidFill>
                <a:latin typeface="Calibri"/>
                <a:cs typeface="Calibri"/>
              </a:rPr>
              <a:t>G</a:t>
            </a:r>
            <a:r>
              <a:rPr dirty="0" sz="1400" b="1">
                <a:solidFill>
                  <a:srgbClr val="00AF50"/>
                </a:solidFill>
                <a:latin typeface="Calibri"/>
                <a:cs typeface="Calibri"/>
              </a:rPr>
              <a:t>	</a:t>
            </a:r>
            <a:r>
              <a:rPr dirty="0" sz="1400" b="1">
                <a:solidFill>
                  <a:srgbClr val="006FC0"/>
                </a:solidFill>
                <a:latin typeface="Calibri"/>
                <a:cs typeface="Calibri"/>
              </a:rPr>
              <a:t>B</a:t>
            </a:r>
            <a:endParaRPr sz="1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79723" y="364693"/>
            <a:ext cx="4237355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Aspectos</a:t>
            </a:r>
            <a:r>
              <a:rPr dirty="0" spc="-85"/>
              <a:t> </a:t>
            </a:r>
            <a:r>
              <a:rPr dirty="0" spc="-5"/>
              <a:t>introductorios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83005" y="2286805"/>
            <a:ext cx="1404620" cy="35242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2655"/>
              </a:lnSpc>
              <a:tabLst>
                <a:tab pos="359410" algn="l"/>
              </a:tabLst>
            </a:pPr>
            <a:r>
              <a:rPr dirty="0" sz="2400">
                <a:solidFill>
                  <a:srgbClr val="FF0000"/>
                </a:solidFill>
                <a:latin typeface="Arial"/>
                <a:cs typeface="Arial"/>
              </a:rPr>
              <a:t>•	</a:t>
            </a:r>
            <a:r>
              <a:rPr dirty="0" sz="2400" spc="-5">
                <a:latin typeface="Calibri"/>
                <a:cs typeface="Calibri"/>
              </a:rPr>
              <a:t>Si</a:t>
            </a:r>
            <a:r>
              <a:rPr dirty="0" sz="2400" spc="-30">
                <a:latin typeface="Calibri"/>
                <a:cs typeface="Calibri"/>
              </a:rPr>
              <a:t>s</a:t>
            </a:r>
            <a:r>
              <a:rPr dirty="0" sz="2400" spc="-25">
                <a:latin typeface="Calibri"/>
                <a:cs typeface="Calibri"/>
              </a:rPr>
              <a:t>t</a:t>
            </a:r>
            <a:r>
              <a:rPr dirty="0" sz="2400">
                <a:latin typeface="Calibri"/>
                <a:cs typeface="Calibri"/>
              </a:rPr>
              <a:t>em</a:t>
            </a:r>
            <a:r>
              <a:rPr dirty="0" sz="2400" spc="10">
                <a:latin typeface="Calibri"/>
                <a:cs typeface="Calibri"/>
              </a:rPr>
              <a:t>a</a:t>
            </a:r>
            <a:r>
              <a:rPr dirty="0" sz="2400">
                <a:latin typeface="Calibri"/>
                <a:cs typeface="Calibri"/>
              </a:rPr>
              <a:t>.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44156" y="4521708"/>
            <a:ext cx="2933700" cy="22006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4733544" y="1181100"/>
            <a:ext cx="1527048" cy="28270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6842759" y="1181100"/>
            <a:ext cx="3435096" cy="315925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790955" y="1246632"/>
            <a:ext cx="3288792" cy="328879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214884" y="4965191"/>
            <a:ext cx="3162300" cy="1780032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3500506" y="4657123"/>
            <a:ext cx="3759829" cy="2203394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47978" y="1167460"/>
            <a:ext cx="4134485" cy="3352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2000" spc="10">
                <a:latin typeface="Calibri"/>
                <a:cs typeface="Calibri"/>
              </a:rPr>
              <a:t>Puede </a:t>
            </a:r>
            <a:r>
              <a:rPr dirty="0" sz="2000" spc="5">
                <a:latin typeface="Calibri"/>
                <a:cs typeface="Calibri"/>
              </a:rPr>
              <a:t>usar </a:t>
            </a:r>
            <a:r>
              <a:rPr dirty="0" sz="2000" spc="10">
                <a:latin typeface="Calibri"/>
                <a:cs typeface="Calibri"/>
              </a:rPr>
              <a:t>también el </a:t>
            </a:r>
            <a:r>
              <a:rPr dirty="0" sz="2000" spc="5">
                <a:latin typeface="Calibri"/>
                <a:cs typeface="Calibri"/>
              </a:rPr>
              <a:t>comando</a:t>
            </a:r>
            <a:r>
              <a:rPr dirty="0" sz="2000" spc="-75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imtool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47978" y="1817624"/>
            <a:ext cx="2235835" cy="4826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000" spc="-5">
                <a:latin typeface="Courier New"/>
                <a:cs typeface="Courier New"/>
              </a:rPr>
              <a:t>&gt;&gt;Img=imread(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'bolargbk.jpg’</a:t>
            </a:r>
            <a:r>
              <a:rPr dirty="0" sz="1000" spc="-5">
                <a:latin typeface="Courier New"/>
                <a:cs typeface="Courier New"/>
              </a:rPr>
              <a:t>);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&gt;&gt;imshow(Img)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&gt;&gt;imtool(Img)</a:t>
            </a:r>
            <a:endParaRPr sz="1000">
              <a:latin typeface="Courier New"/>
              <a:cs typeface="Courier New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18515" y="2543555"/>
            <a:ext cx="3259836" cy="404774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3898391" y="2543555"/>
            <a:ext cx="3450336" cy="428244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7671816" y="2543555"/>
            <a:ext cx="2810255" cy="283311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5828919" y="4810379"/>
            <a:ext cx="1845310" cy="584200"/>
          </a:xfrm>
          <a:custGeom>
            <a:avLst/>
            <a:gdLst/>
            <a:ahLst/>
            <a:cxnLst/>
            <a:rect l="l" t="t" r="r" b="b"/>
            <a:pathLst>
              <a:path w="1845309" h="584200">
                <a:moveTo>
                  <a:pt x="1757445" y="556041"/>
                </a:moveTo>
                <a:lnTo>
                  <a:pt x="1749171" y="583692"/>
                </a:lnTo>
                <a:lnTo>
                  <a:pt x="1844802" y="567182"/>
                </a:lnTo>
                <a:lnTo>
                  <a:pt x="1837391" y="560197"/>
                </a:lnTo>
                <a:lnTo>
                  <a:pt x="1771269" y="560197"/>
                </a:lnTo>
                <a:lnTo>
                  <a:pt x="1757445" y="556041"/>
                </a:lnTo>
                <a:close/>
              </a:path>
              <a:path w="1845309" h="584200">
                <a:moveTo>
                  <a:pt x="1765772" y="528212"/>
                </a:moveTo>
                <a:lnTo>
                  <a:pt x="1757445" y="556041"/>
                </a:lnTo>
                <a:lnTo>
                  <a:pt x="1771269" y="560197"/>
                </a:lnTo>
                <a:lnTo>
                  <a:pt x="1779651" y="532384"/>
                </a:lnTo>
                <a:lnTo>
                  <a:pt x="1765772" y="528212"/>
                </a:lnTo>
                <a:close/>
              </a:path>
              <a:path w="1845309" h="584200">
                <a:moveTo>
                  <a:pt x="1774062" y="500507"/>
                </a:moveTo>
                <a:lnTo>
                  <a:pt x="1765772" y="528212"/>
                </a:lnTo>
                <a:lnTo>
                  <a:pt x="1779651" y="532384"/>
                </a:lnTo>
                <a:lnTo>
                  <a:pt x="1771269" y="560197"/>
                </a:lnTo>
                <a:lnTo>
                  <a:pt x="1837391" y="560197"/>
                </a:lnTo>
                <a:lnTo>
                  <a:pt x="1774062" y="500507"/>
                </a:lnTo>
                <a:close/>
              </a:path>
              <a:path w="1845309" h="584200">
                <a:moveTo>
                  <a:pt x="8381" y="0"/>
                </a:moveTo>
                <a:lnTo>
                  <a:pt x="0" y="27686"/>
                </a:lnTo>
                <a:lnTo>
                  <a:pt x="1757445" y="556041"/>
                </a:lnTo>
                <a:lnTo>
                  <a:pt x="1765772" y="528212"/>
                </a:lnTo>
                <a:lnTo>
                  <a:pt x="8381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5822441" y="2544318"/>
            <a:ext cx="1845945" cy="2033905"/>
          </a:xfrm>
          <a:custGeom>
            <a:avLst/>
            <a:gdLst/>
            <a:ahLst/>
            <a:cxnLst/>
            <a:rect l="l" t="t" r="r" b="b"/>
            <a:pathLst>
              <a:path w="1845945" h="2033904">
                <a:moveTo>
                  <a:pt x="1776827" y="54621"/>
                </a:moveTo>
                <a:lnTo>
                  <a:pt x="0" y="2014474"/>
                </a:lnTo>
                <a:lnTo>
                  <a:pt x="21336" y="2033905"/>
                </a:lnTo>
                <a:lnTo>
                  <a:pt x="1798270" y="74072"/>
                </a:lnTo>
                <a:lnTo>
                  <a:pt x="1776827" y="54621"/>
                </a:lnTo>
                <a:close/>
              </a:path>
              <a:path w="1845945" h="2033904">
                <a:moveTo>
                  <a:pt x="1833586" y="43942"/>
                </a:moveTo>
                <a:lnTo>
                  <a:pt x="1786509" y="43942"/>
                </a:lnTo>
                <a:lnTo>
                  <a:pt x="1807972" y="63373"/>
                </a:lnTo>
                <a:lnTo>
                  <a:pt x="1798270" y="74072"/>
                </a:lnTo>
                <a:lnTo>
                  <a:pt x="1819656" y="93472"/>
                </a:lnTo>
                <a:lnTo>
                  <a:pt x="1833586" y="43942"/>
                </a:lnTo>
                <a:close/>
              </a:path>
              <a:path w="1845945" h="2033904">
                <a:moveTo>
                  <a:pt x="1786509" y="43942"/>
                </a:moveTo>
                <a:lnTo>
                  <a:pt x="1776827" y="54621"/>
                </a:lnTo>
                <a:lnTo>
                  <a:pt x="1798270" y="74072"/>
                </a:lnTo>
                <a:lnTo>
                  <a:pt x="1807972" y="63373"/>
                </a:lnTo>
                <a:lnTo>
                  <a:pt x="1786509" y="43942"/>
                </a:lnTo>
                <a:close/>
              </a:path>
              <a:path w="1845945" h="2033904">
                <a:moveTo>
                  <a:pt x="1845944" y="0"/>
                </a:moveTo>
                <a:lnTo>
                  <a:pt x="1755393" y="35179"/>
                </a:lnTo>
                <a:lnTo>
                  <a:pt x="1776827" y="54621"/>
                </a:lnTo>
                <a:lnTo>
                  <a:pt x="1786509" y="43942"/>
                </a:lnTo>
                <a:lnTo>
                  <a:pt x="1833586" y="43942"/>
                </a:lnTo>
                <a:lnTo>
                  <a:pt x="1845944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/>
          <p:nvPr/>
        </p:nvSpPr>
        <p:spPr>
          <a:xfrm>
            <a:off x="7712202" y="5633466"/>
            <a:ext cx="2771775" cy="95186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1200"/>
              </a:lnSpc>
              <a:spcBef>
                <a:spcPts val="100"/>
              </a:spcBef>
            </a:pPr>
            <a:r>
              <a:rPr dirty="0" sz="2000" spc="10">
                <a:latin typeface="Calibri"/>
                <a:cs typeface="Calibri"/>
              </a:rPr>
              <a:t>Puede </a:t>
            </a:r>
            <a:r>
              <a:rPr dirty="0" sz="2000">
                <a:latin typeface="Calibri"/>
                <a:cs typeface="Calibri"/>
              </a:rPr>
              <a:t>recorrer </a:t>
            </a:r>
            <a:r>
              <a:rPr dirty="0" sz="2000" spc="10">
                <a:latin typeface="Calibri"/>
                <a:cs typeface="Calibri"/>
              </a:rPr>
              <a:t>una</a:t>
            </a:r>
            <a:r>
              <a:rPr dirty="0" sz="2000" spc="-65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región  </a:t>
            </a:r>
            <a:r>
              <a:rPr dirty="0" sz="2000" spc="10">
                <a:latin typeface="Calibri"/>
                <a:cs typeface="Calibri"/>
              </a:rPr>
              <a:t>y </a:t>
            </a:r>
            <a:r>
              <a:rPr dirty="0" sz="2000">
                <a:latin typeface="Calibri"/>
                <a:cs typeface="Calibri"/>
              </a:rPr>
              <a:t>extraer </a:t>
            </a:r>
            <a:r>
              <a:rPr dirty="0" sz="2000" spc="5">
                <a:latin typeface="Calibri"/>
                <a:cs typeface="Calibri"/>
              </a:rPr>
              <a:t>la </a:t>
            </a:r>
            <a:r>
              <a:rPr dirty="0" sz="2000">
                <a:latin typeface="Calibri"/>
                <a:cs typeface="Calibri"/>
              </a:rPr>
              <a:t>información  </a:t>
            </a:r>
            <a:r>
              <a:rPr dirty="0" sz="2000" spc="5">
                <a:latin typeface="Calibri"/>
                <a:cs typeface="Calibri"/>
              </a:rPr>
              <a:t>requerida.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70305" y="1615567"/>
            <a:ext cx="4368800" cy="490283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3662045">
              <a:lnSpc>
                <a:spcPct val="100000"/>
              </a:lnSpc>
              <a:spcBef>
                <a:spcPts val="95"/>
              </a:spcBef>
            </a:pPr>
            <a:r>
              <a:rPr dirty="0" sz="1000" spc="-5">
                <a:latin typeface="Courier New"/>
                <a:cs typeface="Courier New"/>
              </a:rPr>
              <a:t>clc;  clear</a:t>
            </a:r>
            <a:r>
              <a:rPr dirty="0" sz="1000" spc="-75">
                <a:latin typeface="Courier New"/>
                <a:cs typeface="Courier New"/>
              </a:rPr>
              <a:t> 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all  </a:t>
            </a:r>
            <a:r>
              <a:rPr dirty="0" sz="1000" spc="-5">
                <a:latin typeface="Courier New"/>
                <a:cs typeface="Courier New"/>
              </a:rPr>
              <a:t>close</a:t>
            </a:r>
            <a:r>
              <a:rPr dirty="0" sz="1000" spc="-75">
                <a:latin typeface="Courier New"/>
                <a:cs typeface="Courier New"/>
              </a:rPr>
              <a:t> 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all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Img=imread(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'redflower.jpg'</a:t>
            </a:r>
            <a:r>
              <a:rPr dirty="0" sz="1000" spc="-5">
                <a:latin typeface="Courier New"/>
                <a:cs typeface="Courier New"/>
              </a:rPr>
              <a:t>);</a:t>
            </a:r>
            <a:endParaRPr sz="1000">
              <a:latin typeface="Courier New"/>
              <a:cs typeface="Courier New"/>
            </a:endParaRPr>
          </a:p>
          <a:p>
            <a:pPr marL="12700" marR="2214880">
              <a:lnSpc>
                <a:spcPct val="100000"/>
              </a:lnSpc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%Img=imread('bolargbk.jpg');  </a:t>
            </a:r>
            <a:r>
              <a:rPr dirty="0" sz="1000" spc="-5">
                <a:latin typeface="Courier New"/>
                <a:cs typeface="Courier New"/>
              </a:rPr>
              <a:t>figure(1),imshow(Img)  BN=rgb2gray(Img);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000" spc="-5">
                <a:latin typeface="Courier New"/>
                <a:cs typeface="Courier New"/>
              </a:rPr>
              <a:t>r=double(Img(:,:,1));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g=double(Img(:,:,2));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b=double(Img(:,:,3));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0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000" spc="-5">
                <a:latin typeface="Courier New"/>
                <a:cs typeface="Courier New"/>
              </a:rPr>
              <a:t>figure(2)</a:t>
            </a:r>
            <a:endParaRPr sz="1000">
              <a:latin typeface="Courier New"/>
              <a:cs typeface="Courier New"/>
            </a:endParaRPr>
          </a:p>
          <a:p>
            <a:pPr marL="12700" marR="2291080">
              <a:lnSpc>
                <a:spcPct val="100000"/>
              </a:lnSpc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 Tratamiento para el ROJO  </a:t>
            </a:r>
            <a:r>
              <a:rPr dirty="0" sz="1000" spc="-5">
                <a:latin typeface="Courier New"/>
                <a:cs typeface="Courier New"/>
              </a:rPr>
              <a:t>rojo=r-g-b;  subplot(1,3,1),imshow(rojo)  bin_rojo=rojo&gt;25;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bin_rojo_filt=medfilt2(bin_rojo);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50">
              <a:latin typeface="Courier New"/>
              <a:cs typeface="Courier New"/>
            </a:endParaRPr>
          </a:p>
          <a:p>
            <a:pPr marL="12700" marR="213868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masc_r=1-bin_rojo_filt;  subplot(1,3,2),imshow(masc_r)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000">
              <a:latin typeface="Courier New"/>
              <a:cs typeface="Courier New"/>
            </a:endParaRPr>
          </a:p>
          <a:p>
            <a:pPr marL="12700" marR="2291080">
              <a:lnSpc>
                <a:spcPct val="100000"/>
              </a:lnSpc>
              <a:spcBef>
                <a:spcPts val="5"/>
              </a:spcBef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%rojo  </a:t>
            </a:r>
            <a:r>
              <a:rPr dirty="0" sz="1000" spc="-5">
                <a:latin typeface="Courier New"/>
                <a:cs typeface="Courier New"/>
              </a:rPr>
              <a:t>imagen_roja=double(BN)/255;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imagen_verde=double(BN).*masc_r/255;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imagen_azul=double(BN).*masc_r/255;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50">
              <a:latin typeface="Courier New"/>
              <a:cs typeface="Courier New"/>
            </a:endParaRPr>
          </a:p>
          <a:p>
            <a:pPr marL="12700" marR="5080">
              <a:lnSpc>
                <a:spcPct val="100000"/>
              </a:lnSpc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%componiendo la imagen RGB  </a:t>
            </a:r>
            <a:r>
              <a:rPr dirty="0" sz="1000" spc="-5">
                <a:latin typeface="Courier New"/>
                <a:cs typeface="Courier New"/>
              </a:rPr>
              <a:t>imagen_final=cat(3,imagen_roja,imagen_verde,imagen_azul);  subplot(1,3,3),imshow(imagen_final)</a:t>
            </a:r>
            <a:endParaRPr sz="1000">
              <a:latin typeface="Courier New"/>
              <a:cs typeface="Courier New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3185160" y="1722120"/>
            <a:ext cx="7613904" cy="264871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8208264" y="4495800"/>
            <a:ext cx="2278379" cy="23439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8648192" y="6589572"/>
            <a:ext cx="1303655" cy="239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00" spc="-5">
                <a:solidFill>
                  <a:srgbClr val="9F1FEF"/>
                </a:solidFill>
                <a:latin typeface="Courier New"/>
                <a:cs typeface="Courier New"/>
              </a:rPr>
              <a:t>bolarg</a:t>
            </a:r>
            <a:r>
              <a:rPr dirty="0" sz="1400" spc="-15">
                <a:solidFill>
                  <a:srgbClr val="9F1FEF"/>
                </a:solidFill>
                <a:latin typeface="Courier New"/>
                <a:cs typeface="Courier New"/>
              </a:rPr>
              <a:t>b</a:t>
            </a:r>
            <a:r>
              <a:rPr dirty="0" sz="1400" spc="-5">
                <a:solidFill>
                  <a:srgbClr val="9F1FEF"/>
                </a:solidFill>
                <a:latin typeface="Courier New"/>
                <a:cs typeface="Courier New"/>
              </a:rPr>
              <a:t>k.j</a:t>
            </a:r>
            <a:r>
              <a:rPr dirty="0" sz="1400" spc="-20">
                <a:solidFill>
                  <a:srgbClr val="9F1FEF"/>
                </a:solidFill>
                <a:latin typeface="Courier New"/>
                <a:cs typeface="Courier New"/>
              </a:rPr>
              <a:t>p</a:t>
            </a:r>
            <a:r>
              <a:rPr dirty="0" sz="1400">
                <a:solidFill>
                  <a:srgbClr val="9F1FEF"/>
                </a:solidFill>
                <a:latin typeface="Courier New"/>
                <a:cs typeface="Courier New"/>
              </a:rPr>
              <a:t>g</a:t>
            </a:r>
            <a:endParaRPr sz="14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/>
          <p:nvPr/>
        </p:nvSpPr>
        <p:spPr>
          <a:xfrm>
            <a:off x="853674" y="1012510"/>
            <a:ext cx="4770434" cy="356104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1576667" y="4890918"/>
            <a:ext cx="2225352" cy="166077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4499518" y="5467557"/>
            <a:ext cx="2172395" cy="108828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7433441" y="4890918"/>
            <a:ext cx="2225352" cy="166077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7396733" y="4048759"/>
            <a:ext cx="2293620" cy="6426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1000"/>
              </a:lnSpc>
              <a:spcBef>
                <a:spcPts val="100"/>
              </a:spcBef>
            </a:pPr>
            <a:r>
              <a:rPr dirty="0" sz="2000" spc="5">
                <a:latin typeface="Calibri"/>
                <a:cs typeface="Calibri"/>
              </a:rPr>
              <a:t>Color </a:t>
            </a:r>
            <a:r>
              <a:rPr dirty="0" sz="2000" spc="-5">
                <a:latin typeface="Calibri"/>
                <a:cs typeface="Calibri"/>
              </a:rPr>
              <a:t>rojo </a:t>
            </a:r>
            <a:r>
              <a:rPr dirty="0" sz="2000">
                <a:latin typeface="Calibri"/>
                <a:cs typeface="Calibri"/>
              </a:rPr>
              <a:t>extraído</a:t>
            </a:r>
            <a:r>
              <a:rPr dirty="0" sz="2000" spc="-85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de  la </a:t>
            </a:r>
            <a:r>
              <a:rPr dirty="0" sz="2000" spc="10">
                <a:latin typeface="Calibri"/>
                <a:cs typeface="Calibri"/>
              </a:rPr>
              <a:t>imagen</a:t>
            </a:r>
            <a:r>
              <a:rPr dirty="0" sz="2000" spc="-25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original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911722" y="1240028"/>
            <a:ext cx="1642745" cy="50419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ts val="2230"/>
              </a:lnSpc>
              <a:spcBef>
                <a:spcPts val="125"/>
              </a:spcBef>
            </a:pPr>
            <a:r>
              <a:rPr dirty="0" sz="2000" spc="10">
                <a:latin typeface="Calibri"/>
                <a:cs typeface="Calibri"/>
              </a:rPr>
              <a:t>Imagen</a:t>
            </a:r>
            <a:r>
              <a:rPr dirty="0" sz="2000" spc="-55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original</a:t>
            </a:r>
            <a:endParaRPr sz="2000">
              <a:latin typeface="Calibri"/>
              <a:cs typeface="Calibri"/>
            </a:endParaRPr>
          </a:p>
          <a:p>
            <a:pPr marL="22860">
              <a:lnSpc>
                <a:spcPts val="1510"/>
              </a:lnSpc>
            </a:pPr>
            <a:r>
              <a:rPr dirty="0" sz="1400" spc="-5">
                <a:solidFill>
                  <a:srgbClr val="9F1FEF"/>
                </a:solidFill>
                <a:latin typeface="Courier New"/>
                <a:cs typeface="Courier New"/>
              </a:rPr>
              <a:t>redflower.jpg</a:t>
            </a:r>
            <a:endParaRPr sz="14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81471" y="999176"/>
            <a:ext cx="4150782" cy="343213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3475609" y="4630039"/>
            <a:ext cx="1986914" cy="56578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920"/>
              </a:lnSpc>
            </a:pPr>
            <a:r>
              <a:rPr dirty="0" sz="2000" spc="5">
                <a:latin typeface="Calibri"/>
                <a:cs typeface="Calibri"/>
              </a:rPr>
              <a:t>Color Caqui</a:t>
            </a:r>
            <a:r>
              <a:rPr dirty="0" sz="2000" spc="-80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(Khaki)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r>
              <a:rPr dirty="0" sz="2000" spc="5">
                <a:latin typeface="Calibri"/>
                <a:cs typeface="Calibri"/>
              </a:rPr>
              <a:t>significa</a:t>
            </a:r>
            <a:r>
              <a:rPr dirty="0" sz="2000" spc="-40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“polvo”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311652" y="2706624"/>
            <a:ext cx="7249668" cy="413308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634233" y="263032"/>
            <a:ext cx="7981950" cy="1791970"/>
          </a:xfrm>
          <a:prstGeom prst="rect"/>
        </p:spPr>
        <p:txBody>
          <a:bodyPr wrap="square" lIns="0" tIns="1155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10"/>
              <a:t> </a:t>
            </a:r>
            <a:r>
              <a:rPr dirty="0"/>
              <a:t>Simulink</a:t>
            </a:r>
          </a:p>
          <a:p>
            <a:pPr marL="1993264" marR="5080">
              <a:lnSpc>
                <a:spcPct val="100000"/>
              </a:lnSpc>
              <a:spcBef>
                <a:spcPts val="430"/>
              </a:spcBef>
            </a:pPr>
            <a:r>
              <a:rPr dirty="0" sz="1800" spc="-5" b="0">
                <a:solidFill>
                  <a:srgbClr val="000000"/>
                </a:solidFill>
                <a:latin typeface="Calibri"/>
                <a:cs typeface="Calibri"/>
              </a:rPr>
              <a:t>La empresa ha </a:t>
            </a:r>
            <a:r>
              <a:rPr dirty="0" sz="1800" spc="-10" b="0">
                <a:solidFill>
                  <a:srgbClr val="000000"/>
                </a:solidFill>
                <a:latin typeface="Calibri"/>
                <a:cs typeface="Calibri"/>
              </a:rPr>
              <a:t>definido </a:t>
            </a:r>
            <a:r>
              <a:rPr dirty="0" sz="1800" spc="-15" b="0">
                <a:solidFill>
                  <a:srgbClr val="000000"/>
                </a:solidFill>
                <a:latin typeface="Calibri"/>
                <a:cs typeface="Calibri"/>
              </a:rPr>
              <a:t>ya </a:t>
            </a:r>
            <a:r>
              <a:rPr dirty="0" sz="1800" b="0">
                <a:solidFill>
                  <a:srgbClr val="000000"/>
                </a:solidFill>
                <a:latin typeface="Calibri"/>
                <a:cs typeface="Calibri"/>
              </a:rPr>
              <a:t>más </a:t>
            </a:r>
            <a:r>
              <a:rPr dirty="0" sz="1800" spc="-5" b="0">
                <a:solidFill>
                  <a:srgbClr val="000000"/>
                </a:solidFill>
                <a:latin typeface="Calibri"/>
                <a:cs typeface="Calibri"/>
              </a:rPr>
              <a:t>de </a:t>
            </a:r>
            <a:r>
              <a:rPr dirty="0" sz="1800" b="0">
                <a:solidFill>
                  <a:srgbClr val="000000"/>
                </a:solidFill>
                <a:latin typeface="Calibri"/>
                <a:cs typeface="Calibri"/>
              </a:rPr>
              <a:t>1.000 </a:t>
            </a:r>
            <a:r>
              <a:rPr dirty="0" sz="1800" spc="-10" b="0">
                <a:solidFill>
                  <a:srgbClr val="000000"/>
                </a:solidFill>
                <a:latin typeface="Calibri"/>
                <a:cs typeface="Calibri"/>
              </a:rPr>
              <a:t>colores </a:t>
            </a:r>
            <a:r>
              <a:rPr dirty="0" sz="1800" spc="-15" b="0">
                <a:solidFill>
                  <a:srgbClr val="000000"/>
                </a:solidFill>
                <a:latin typeface="Calibri"/>
                <a:cs typeface="Calibri"/>
              </a:rPr>
              <a:t>Pantone </a:t>
            </a:r>
            <a:r>
              <a:rPr dirty="0" sz="1800" spc="-10" b="0">
                <a:solidFill>
                  <a:srgbClr val="000000"/>
                </a:solidFill>
                <a:latin typeface="Calibri"/>
                <a:cs typeface="Calibri"/>
              </a:rPr>
              <a:t>únicos.  </a:t>
            </a:r>
            <a:r>
              <a:rPr dirty="0" sz="1800" spc="-5" b="0">
                <a:solidFill>
                  <a:srgbClr val="000000"/>
                </a:solidFill>
                <a:latin typeface="Calibri"/>
                <a:cs typeface="Calibri"/>
              </a:rPr>
              <a:t>Los </a:t>
            </a:r>
            <a:r>
              <a:rPr dirty="0" sz="1800" spc="-10" b="0">
                <a:solidFill>
                  <a:srgbClr val="000000"/>
                </a:solidFill>
                <a:latin typeface="Calibri"/>
                <a:cs typeface="Calibri"/>
              </a:rPr>
              <a:t>colores </a:t>
            </a:r>
            <a:r>
              <a:rPr dirty="0" sz="1800" spc="-15" b="0">
                <a:solidFill>
                  <a:srgbClr val="000000"/>
                </a:solidFill>
                <a:latin typeface="Calibri"/>
                <a:cs typeface="Calibri"/>
              </a:rPr>
              <a:t>Pantone </a:t>
            </a:r>
            <a:r>
              <a:rPr dirty="0" sz="1800" spc="-10" b="0">
                <a:solidFill>
                  <a:srgbClr val="000000"/>
                </a:solidFill>
                <a:latin typeface="Calibri"/>
                <a:cs typeface="Calibri"/>
              </a:rPr>
              <a:t>combinan </a:t>
            </a:r>
            <a:r>
              <a:rPr dirty="0" sz="1800" spc="-15" b="0">
                <a:solidFill>
                  <a:srgbClr val="000000"/>
                </a:solidFill>
                <a:latin typeface="Calibri"/>
                <a:cs typeface="Calibri"/>
              </a:rPr>
              <a:t>hasta </a:t>
            </a:r>
            <a:r>
              <a:rPr dirty="0" sz="1800" b="0">
                <a:solidFill>
                  <a:srgbClr val="000000"/>
                </a:solidFill>
                <a:latin typeface="Calibri"/>
                <a:cs typeface="Calibri"/>
              </a:rPr>
              <a:t>15 </a:t>
            </a:r>
            <a:r>
              <a:rPr dirty="0" sz="1800" spc="-5" b="0">
                <a:solidFill>
                  <a:srgbClr val="000000"/>
                </a:solidFill>
                <a:latin typeface="Calibri"/>
                <a:cs typeface="Calibri"/>
              </a:rPr>
              <a:t>pigmentos </a:t>
            </a:r>
            <a:r>
              <a:rPr dirty="0" sz="1800" spc="-10" b="0">
                <a:solidFill>
                  <a:srgbClr val="000000"/>
                </a:solidFill>
                <a:latin typeface="Calibri"/>
                <a:cs typeface="Calibri"/>
              </a:rPr>
              <a:t>distintos,  incluyendo </a:t>
            </a:r>
            <a:r>
              <a:rPr dirty="0" sz="1800" b="0">
                <a:solidFill>
                  <a:srgbClr val="000000"/>
                </a:solidFill>
                <a:latin typeface="Calibri"/>
                <a:cs typeface="Calibri"/>
              </a:rPr>
              <a:t>el </a:t>
            </a:r>
            <a:r>
              <a:rPr dirty="0" sz="1800" spc="-10" b="0">
                <a:solidFill>
                  <a:srgbClr val="000000"/>
                </a:solidFill>
                <a:latin typeface="Calibri"/>
                <a:cs typeface="Calibri"/>
              </a:rPr>
              <a:t>color negro </a:t>
            </a:r>
            <a:r>
              <a:rPr dirty="0" sz="1800" b="0">
                <a:solidFill>
                  <a:srgbClr val="000000"/>
                </a:solidFill>
                <a:latin typeface="Calibri"/>
                <a:cs typeface="Calibri"/>
              </a:rPr>
              <a:t>y el </a:t>
            </a:r>
            <a:r>
              <a:rPr dirty="0" sz="1800" spc="-10" b="0">
                <a:solidFill>
                  <a:srgbClr val="000000"/>
                </a:solidFill>
                <a:latin typeface="Calibri"/>
                <a:cs typeface="Calibri"/>
              </a:rPr>
              <a:t>blanco. </a:t>
            </a:r>
            <a:r>
              <a:rPr dirty="0" sz="1800" spc="-5" b="0">
                <a:solidFill>
                  <a:srgbClr val="000000"/>
                </a:solidFill>
                <a:latin typeface="Calibri"/>
                <a:cs typeface="Calibri"/>
              </a:rPr>
              <a:t>Son los </a:t>
            </a:r>
            <a:r>
              <a:rPr dirty="0" sz="1800" spc="-10" b="0">
                <a:solidFill>
                  <a:srgbClr val="000000"/>
                </a:solidFill>
                <a:latin typeface="Calibri"/>
                <a:cs typeface="Calibri"/>
              </a:rPr>
              <a:t>colores </a:t>
            </a:r>
            <a:r>
              <a:rPr dirty="0" sz="1800" spc="-5" b="0">
                <a:solidFill>
                  <a:srgbClr val="000000"/>
                </a:solidFill>
                <a:latin typeface="Calibri"/>
                <a:cs typeface="Calibri"/>
              </a:rPr>
              <a:t>ideales  </a:t>
            </a:r>
            <a:r>
              <a:rPr dirty="0" sz="1800" spc="-15" b="0">
                <a:solidFill>
                  <a:srgbClr val="000000"/>
                </a:solidFill>
                <a:latin typeface="Calibri"/>
                <a:cs typeface="Calibri"/>
              </a:rPr>
              <a:t>para </a:t>
            </a:r>
            <a:r>
              <a:rPr dirty="0" sz="1800" spc="-10" b="0">
                <a:solidFill>
                  <a:srgbClr val="000000"/>
                </a:solidFill>
                <a:latin typeface="Calibri"/>
                <a:cs typeface="Calibri"/>
              </a:rPr>
              <a:t>crear logotipos </a:t>
            </a:r>
            <a:r>
              <a:rPr dirty="0" sz="1800" spc="-5" b="0">
                <a:solidFill>
                  <a:srgbClr val="000000"/>
                </a:solidFill>
                <a:latin typeface="Calibri"/>
                <a:cs typeface="Calibri"/>
              </a:rPr>
              <a:t>de </a:t>
            </a:r>
            <a:r>
              <a:rPr dirty="0" sz="1800" spc="-10" b="0">
                <a:solidFill>
                  <a:srgbClr val="000000"/>
                </a:solidFill>
                <a:latin typeface="Calibri"/>
                <a:cs typeface="Calibri"/>
              </a:rPr>
              <a:t>marcas, </a:t>
            </a:r>
            <a:r>
              <a:rPr dirty="0" sz="1800" spc="-5" b="0">
                <a:solidFill>
                  <a:srgbClr val="000000"/>
                </a:solidFill>
                <a:latin typeface="Calibri"/>
                <a:cs typeface="Calibri"/>
              </a:rPr>
              <a:t>empresas </a:t>
            </a:r>
            <a:r>
              <a:rPr dirty="0" sz="1800" b="0">
                <a:solidFill>
                  <a:srgbClr val="000000"/>
                </a:solidFill>
                <a:latin typeface="Calibri"/>
                <a:cs typeface="Calibri"/>
              </a:rPr>
              <a:t>o </a:t>
            </a:r>
            <a:r>
              <a:rPr dirty="0" sz="1800" spc="-5" b="0">
                <a:solidFill>
                  <a:srgbClr val="000000"/>
                </a:solidFill>
                <a:latin typeface="Calibri"/>
                <a:cs typeface="Calibri"/>
              </a:rPr>
              <a:t>diseño</a:t>
            </a:r>
            <a:r>
              <a:rPr dirty="0" sz="1800" spc="130" b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dirty="0" sz="1800" spc="-15" b="0">
                <a:solidFill>
                  <a:srgbClr val="000000"/>
                </a:solidFill>
                <a:latin typeface="Calibri"/>
                <a:cs typeface="Calibri"/>
              </a:rPr>
              <a:t>corporativo.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10031" y="5374640"/>
            <a:ext cx="2480945" cy="12598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01200"/>
              </a:lnSpc>
              <a:spcBef>
                <a:spcPts val="100"/>
              </a:spcBef>
            </a:pPr>
            <a:r>
              <a:rPr dirty="0" sz="2000" spc="-25">
                <a:latin typeface="Calibri"/>
                <a:cs typeface="Calibri"/>
              </a:rPr>
              <a:t>Traer </a:t>
            </a:r>
            <a:r>
              <a:rPr dirty="0" sz="2000" spc="10">
                <a:latin typeface="Calibri"/>
                <a:cs typeface="Calibri"/>
              </a:rPr>
              <a:t>un </a:t>
            </a:r>
            <a:r>
              <a:rPr dirty="0" sz="2000">
                <a:latin typeface="Calibri"/>
                <a:cs typeface="Calibri"/>
              </a:rPr>
              <a:t>muestrario </a:t>
            </a:r>
            <a:r>
              <a:rPr dirty="0" sz="2000" spc="5">
                <a:latin typeface="Calibri"/>
                <a:cs typeface="Calibri"/>
              </a:rPr>
              <a:t>de  </a:t>
            </a:r>
            <a:r>
              <a:rPr dirty="0" sz="2000">
                <a:latin typeface="Calibri"/>
                <a:cs typeface="Calibri"/>
              </a:rPr>
              <a:t>color </a:t>
            </a:r>
            <a:r>
              <a:rPr dirty="0" sz="2000" spc="-5">
                <a:latin typeface="Calibri"/>
                <a:cs typeface="Calibri"/>
              </a:rPr>
              <a:t>Pantone </a:t>
            </a:r>
            <a:r>
              <a:rPr dirty="0" sz="2000" spc="10">
                <a:latin typeface="Calibri"/>
                <a:cs typeface="Calibri"/>
              </a:rPr>
              <a:t>y </a:t>
            </a:r>
            <a:r>
              <a:rPr dirty="0" sz="2000" spc="5">
                <a:latin typeface="Calibri"/>
                <a:cs typeface="Calibri"/>
              </a:rPr>
              <a:t>validar  </a:t>
            </a:r>
            <a:r>
              <a:rPr dirty="0" sz="2000" spc="10">
                <a:latin typeface="Calibri"/>
                <a:cs typeface="Calibri"/>
              </a:rPr>
              <a:t>el </a:t>
            </a:r>
            <a:r>
              <a:rPr dirty="0" sz="2000" spc="5">
                <a:latin typeface="Calibri"/>
                <a:cs typeface="Calibri"/>
              </a:rPr>
              <a:t>valor RGB</a:t>
            </a:r>
            <a:r>
              <a:rPr dirty="0" sz="2000" spc="-8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correspon-  </a:t>
            </a:r>
            <a:r>
              <a:rPr dirty="0" sz="2000">
                <a:latin typeface="Calibri"/>
                <a:cs typeface="Calibri"/>
              </a:rPr>
              <a:t>diente.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3436620" y="3561588"/>
            <a:ext cx="897890" cy="462280"/>
          </a:xfrm>
          <a:custGeom>
            <a:avLst/>
            <a:gdLst/>
            <a:ahLst/>
            <a:cxnLst/>
            <a:rect l="l" t="t" r="r" b="b"/>
            <a:pathLst>
              <a:path w="897889" h="462279">
                <a:moveTo>
                  <a:pt x="0" y="461771"/>
                </a:moveTo>
                <a:lnTo>
                  <a:pt x="897636" y="461771"/>
                </a:lnTo>
                <a:lnTo>
                  <a:pt x="897636" y="0"/>
                </a:lnTo>
                <a:lnTo>
                  <a:pt x="0" y="0"/>
                </a:lnTo>
                <a:lnTo>
                  <a:pt x="0" y="461771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/>
        </p:txBody>
      </p:sp>
      <p:graphicFrame>
        <p:nvGraphicFramePr>
          <p:cNvPr id="8" name="object 8"/>
          <p:cNvGraphicFramePr>
            <a:graphicFrameLocks noGrp="1"/>
          </p:cNvGraphicFramePr>
          <p:nvPr/>
        </p:nvGraphicFramePr>
        <p:xfrm>
          <a:off x="3434334" y="3563111"/>
          <a:ext cx="6988175" cy="320547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04240"/>
                <a:gridCol w="321309"/>
                <a:gridCol w="898525"/>
                <a:gridCol w="307339"/>
                <a:gridCol w="921385"/>
                <a:gridCol w="304164"/>
                <a:gridCol w="896619"/>
                <a:gridCol w="324485"/>
                <a:gridCol w="897255"/>
                <a:gridCol w="313054"/>
                <a:gridCol w="898525"/>
              </a:tblGrid>
              <a:tr h="175767">
                <a:tc>
                  <a:txBody>
                    <a:bodyPr/>
                    <a:lstStyle/>
                    <a:p>
                      <a:pPr algn="ctr" marR="31559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dirty="0" sz="800" b="1">
                          <a:latin typeface="Calibri"/>
                          <a:cs typeface="Calibri"/>
                        </a:rPr>
                        <a:t>2000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3937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31305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dirty="0" sz="800" b="1">
                          <a:latin typeface="Calibri"/>
                          <a:cs typeface="Calibri"/>
                        </a:rPr>
                        <a:t>2001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3937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30162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dirty="0" sz="800" b="1">
                          <a:latin typeface="Calibri"/>
                          <a:cs typeface="Calibri"/>
                        </a:rPr>
                        <a:t>2002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3937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30162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dirty="0" sz="800" b="1">
                          <a:latin typeface="Calibri"/>
                          <a:cs typeface="Calibri"/>
                        </a:rPr>
                        <a:t>2003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3937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31813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dirty="0" sz="800" b="1">
                          <a:latin typeface="Calibri"/>
                          <a:cs typeface="Calibri"/>
                        </a:rPr>
                        <a:t>2003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3937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dirty="0" sz="800" b="1">
                          <a:latin typeface="Calibri"/>
                          <a:cs typeface="Calibri"/>
                        </a:rPr>
                        <a:t>2005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39370">
                    <a:solidFill>
                      <a:srgbClr val="F1F1F1"/>
                    </a:solidFill>
                  </a:tcPr>
                </a:tc>
              </a:tr>
              <a:tr h="121920">
                <a:tc>
                  <a:txBody>
                    <a:bodyPr/>
                    <a:lstStyle/>
                    <a:p>
                      <a:pPr algn="ctr" marR="313690">
                        <a:lnSpc>
                          <a:spcPts val="835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Azul</a:t>
                      </a:r>
                      <a:r>
                        <a:rPr dirty="0" sz="8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800" spc="-5">
                          <a:latin typeface="Calibri"/>
                          <a:cs typeface="Calibri"/>
                        </a:rPr>
                        <a:t>claro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311785">
                        <a:lnSpc>
                          <a:spcPts val="844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Fucsia</a:t>
                      </a:r>
                      <a:r>
                        <a:rPr dirty="0" sz="8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800" spc="-5">
                          <a:latin typeface="Calibri"/>
                          <a:cs typeface="Calibri"/>
                        </a:rPr>
                        <a:t>rosa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300355">
                        <a:lnSpc>
                          <a:spcPts val="844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Rojo   verdadero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99085">
                        <a:lnSpc>
                          <a:spcPts val="844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Aguamarina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316230">
                        <a:lnSpc>
                          <a:spcPts val="844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Lirio de</a:t>
                      </a:r>
                      <a:r>
                        <a:rPr dirty="0" sz="800" spc="-35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800" spc="-5">
                          <a:latin typeface="Calibri"/>
                          <a:cs typeface="Calibri"/>
                        </a:rPr>
                        <a:t>tigre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 marL="1905">
                        <a:lnSpc>
                          <a:spcPts val="844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Azul</a:t>
                      </a:r>
                      <a:r>
                        <a:rPr dirty="0" sz="800" spc="-2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800" spc="-5">
                          <a:latin typeface="Calibri"/>
                          <a:cs typeface="Calibri"/>
                        </a:rPr>
                        <a:t>turquesa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</a:tr>
              <a:tr h="163322">
                <a:tc>
                  <a:txBody>
                    <a:bodyPr/>
                    <a:lstStyle/>
                    <a:p>
                      <a:pPr algn="ctr" marR="314325">
                        <a:lnSpc>
                          <a:spcPts val="835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Pantone  </a:t>
                      </a:r>
                      <a:r>
                        <a:rPr dirty="0" sz="800">
                          <a:latin typeface="Calibri"/>
                          <a:cs typeface="Calibri"/>
                        </a:rPr>
                        <a:t>15-4020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310515">
                        <a:lnSpc>
                          <a:spcPts val="844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Pantone  </a:t>
                      </a:r>
                      <a:r>
                        <a:rPr dirty="0" sz="800">
                          <a:latin typeface="Calibri"/>
                          <a:cs typeface="Calibri"/>
                        </a:rPr>
                        <a:t>17-2031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99085">
                        <a:lnSpc>
                          <a:spcPts val="844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Pantone  </a:t>
                      </a:r>
                      <a:r>
                        <a:rPr dirty="0" sz="800">
                          <a:latin typeface="Calibri"/>
                          <a:cs typeface="Calibri"/>
                        </a:rPr>
                        <a:t>19-1664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99085">
                        <a:lnSpc>
                          <a:spcPts val="844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Pantone  </a:t>
                      </a:r>
                      <a:r>
                        <a:rPr dirty="0" sz="800">
                          <a:latin typeface="Calibri"/>
                          <a:cs typeface="Calibri"/>
                        </a:rPr>
                        <a:t>14-4811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316865">
                        <a:lnSpc>
                          <a:spcPts val="844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Pantone  </a:t>
                      </a:r>
                      <a:r>
                        <a:rPr dirty="0" sz="800">
                          <a:latin typeface="Calibri"/>
                          <a:cs typeface="Calibri"/>
                        </a:rPr>
                        <a:t>17-1456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 marL="1905">
                        <a:lnSpc>
                          <a:spcPts val="844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Pantone</a:t>
                      </a:r>
                      <a:r>
                        <a:rPr dirty="0" sz="800" spc="-15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800">
                          <a:latin typeface="Calibri"/>
                          <a:cs typeface="Calibri"/>
                        </a:rPr>
                        <a:t>15-5217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</a:tr>
              <a:tr h="91363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63323">
                <a:tc>
                  <a:txBody>
                    <a:bodyPr/>
                    <a:lstStyle/>
                    <a:p>
                      <a:pPr algn="ctr" marR="30416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800" b="1">
                          <a:latin typeface="Calibri"/>
                          <a:cs typeface="Calibri"/>
                        </a:rPr>
                        <a:t>2006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40005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30543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800" b="1">
                          <a:latin typeface="Calibri"/>
                          <a:cs typeface="Calibri"/>
                        </a:rPr>
                        <a:t>2007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40005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31432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800" b="1">
                          <a:latin typeface="Calibri"/>
                          <a:cs typeface="Calibri"/>
                        </a:rPr>
                        <a:t>2008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40005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31432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800" b="1">
                          <a:latin typeface="Calibri"/>
                          <a:cs typeface="Calibri"/>
                        </a:rPr>
                        <a:t>2009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40005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94640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800" b="1">
                          <a:latin typeface="Calibri"/>
                          <a:cs typeface="Calibri"/>
                        </a:rPr>
                        <a:t>2010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40005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1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800" b="1">
                          <a:latin typeface="Calibri"/>
                          <a:cs typeface="Calibri"/>
                        </a:rPr>
                        <a:t>2011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40005">
                    <a:solidFill>
                      <a:srgbClr val="F1F1F1"/>
                    </a:solidFill>
                  </a:tcPr>
                </a:tc>
              </a:tr>
              <a:tr h="121919">
                <a:tc>
                  <a:txBody>
                    <a:bodyPr/>
                    <a:lstStyle/>
                    <a:p>
                      <a:pPr algn="ctr" marR="303530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Dólar</a:t>
                      </a:r>
                      <a:r>
                        <a:rPr dirty="0" sz="800" spc="-6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800" spc="-5">
                          <a:latin typeface="Calibri"/>
                          <a:cs typeface="Calibri"/>
                        </a:rPr>
                        <a:t>arenoso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304165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Pimienta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313055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Iris</a:t>
                      </a:r>
                      <a:r>
                        <a:rPr dirty="0" sz="800" spc="-2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800" spc="-5">
                          <a:latin typeface="Calibri"/>
                          <a:cs typeface="Calibri"/>
                        </a:rPr>
                        <a:t>azul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312420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Mimosa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93370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Turquesa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810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Turquesa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</a:tr>
              <a:tr h="162687">
                <a:tc>
                  <a:txBody>
                    <a:bodyPr/>
                    <a:lstStyle/>
                    <a:p>
                      <a:pPr algn="ctr" marR="302895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Pantone  </a:t>
                      </a:r>
                      <a:r>
                        <a:rPr dirty="0" sz="800">
                          <a:latin typeface="Calibri"/>
                          <a:cs typeface="Calibri"/>
                        </a:rPr>
                        <a:t>13-1106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304165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Pantone  </a:t>
                      </a:r>
                      <a:r>
                        <a:rPr dirty="0" sz="800">
                          <a:latin typeface="Calibri"/>
                          <a:cs typeface="Calibri"/>
                        </a:rPr>
                        <a:t>19-1557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312420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Pantone  </a:t>
                      </a:r>
                      <a:r>
                        <a:rPr dirty="0" sz="800">
                          <a:latin typeface="Calibri"/>
                          <a:cs typeface="Calibri"/>
                        </a:rPr>
                        <a:t>18-3943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313055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Pantone  </a:t>
                      </a:r>
                      <a:r>
                        <a:rPr dirty="0" sz="800">
                          <a:latin typeface="Calibri"/>
                          <a:cs typeface="Calibri"/>
                        </a:rPr>
                        <a:t>14-0848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92735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Pantone  </a:t>
                      </a:r>
                      <a:r>
                        <a:rPr dirty="0" sz="800">
                          <a:latin typeface="Calibri"/>
                          <a:cs typeface="Calibri"/>
                        </a:rPr>
                        <a:t>15-5519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4445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Pantone</a:t>
                      </a:r>
                      <a:r>
                        <a:rPr dirty="0" sz="800" spc="-15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800">
                          <a:latin typeface="Calibri"/>
                          <a:cs typeface="Calibri"/>
                        </a:rPr>
                        <a:t>18-2120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</a:tr>
              <a:tr h="90677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6860">
                <a:tc>
                  <a:txBody>
                    <a:bodyPr/>
                    <a:lstStyle/>
                    <a:p>
                      <a:pPr algn="ctr" marR="31623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dirty="0" sz="800" b="1">
                          <a:latin typeface="Calibri"/>
                          <a:cs typeface="Calibri"/>
                        </a:rPr>
                        <a:t>2012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3937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7368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dirty="0" sz="800" b="1">
                          <a:latin typeface="Calibri"/>
                          <a:cs typeface="Calibri"/>
                        </a:rPr>
                        <a:t>2013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3937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30988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dirty="0" sz="800" b="1">
                          <a:latin typeface="Calibri"/>
                          <a:cs typeface="Calibri"/>
                        </a:rPr>
                        <a:t>2014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3937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31813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dirty="0" sz="800" b="1">
                          <a:latin typeface="Calibri"/>
                          <a:cs typeface="Calibri"/>
                        </a:rPr>
                        <a:t>2015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3937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30861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dirty="0" sz="800" b="1">
                          <a:latin typeface="Calibri"/>
                          <a:cs typeface="Calibri"/>
                        </a:rPr>
                        <a:t>2016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3937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1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dirty="0" sz="800" b="1">
                          <a:latin typeface="Calibri"/>
                          <a:cs typeface="Calibri"/>
                        </a:rPr>
                        <a:t>2016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39370">
                    <a:solidFill>
                      <a:srgbClr val="F1F1F1"/>
                    </a:solidFill>
                  </a:tcPr>
                </a:tc>
              </a:tr>
              <a:tr h="121920">
                <a:tc>
                  <a:txBody>
                    <a:bodyPr/>
                    <a:lstStyle/>
                    <a:p>
                      <a:pPr algn="ctr" marR="316230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Mandarina  tango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72415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Esmeralda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309880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Orquídea  radiante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316230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Marsala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306070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Azul</a:t>
                      </a:r>
                      <a:r>
                        <a:rPr dirty="0" sz="800" spc="-45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800" spc="-5">
                          <a:latin typeface="Calibri"/>
                          <a:cs typeface="Calibri"/>
                        </a:rPr>
                        <a:t>serenity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175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Rosa cuarzo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</a:tr>
              <a:tr h="162991">
                <a:tc>
                  <a:txBody>
                    <a:bodyPr/>
                    <a:lstStyle/>
                    <a:p>
                      <a:pPr algn="ctr" marR="314960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Pantone  </a:t>
                      </a:r>
                      <a:r>
                        <a:rPr dirty="0" sz="800">
                          <a:latin typeface="Calibri"/>
                          <a:cs typeface="Calibri"/>
                        </a:rPr>
                        <a:t>17-1463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72415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Pantone  </a:t>
                      </a:r>
                      <a:r>
                        <a:rPr dirty="0" sz="800">
                          <a:latin typeface="Calibri"/>
                          <a:cs typeface="Calibri"/>
                        </a:rPr>
                        <a:t>17-5641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308610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Pantone  </a:t>
                      </a:r>
                      <a:r>
                        <a:rPr dirty="0" sz="800">
                          <a:latin typeface="Calibri"/>
                          <a:cs typeface="Calibri"/>
                        </a:rPr>
                        <a:t>18-3224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316230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Pantone  </a:t>
                      </a:r>
                      <a:r>
                        <a:rPr dirty="0" sz="800">
                          <a:latin typeface="Calibri"/>
                          <a:cs typeface="Calibri"/>
                        </a:rPr>
                        <a:t>18-1438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306070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Pantone  </a:t>
                      </a:r>
                      <a:r>
                        <a:rPr dirty="0" sz="800">
                          <a:latin typeface="Calibri"/>
                          <a:cs typeface="Calibri"/>
                        </a:rPr>
                        <a:t>15-1919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4445">
                        <a:lnSpc>
                          <a:spcPts val="840"/>
                        </a:lnSpc>
                      </a:pPr>
                      <a:r>
                        <a:rPr dirty="0" sz="800" spc="-5">
                          <a:latin typeface="Calibri"/>
                          <a:cs typeface="Calibri"/>
                        </a:rPr>
                        <a:t>Pantone</a:t>
                      </a:r>
                      <a:r>
                        <a:rPr dirty="0" sz="800" spc="-15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800">
                          <a:latin typeface="Calibri"/>
                          <a:cs typeface="Calibri"/>
                        </a:rPr>
                        <a:t>13-1520</a:t>
                      </a:r>
                      <a:endParaRPr sz="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solidFill>
                      <a:srgbClr val="F1F1F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86408" y="1167460"/>
            <a:ext cx="6990715" cy="20085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2000" spc="10">
                <a:latin typeface="Calibri"/>
                <a:cs typeface="Calibri"/>
              </a:rPr>
              <a:t>En </a:t>
            </a:r>
            <a:r>
              <a:rPr dirty="0" sz="2000" spc="5">
                <a:latin typeface="Calibri"/>
                <a:cs typeface="Calibri"/>
              </a:rPr>
              <a:t>caso </a:t>
            </a:r>
            <a:r>
              <a:rPr dirty="0" sz="2000" spc="15">
                <a:latin typeface="Calibri"/>
                <a:cs typeface="Calibri"/>
              </a:rPr>
              <a:t>de </a:t>
            </a:r>
            <a:r>
              <a:rPr dirty="0" sz="2000" spc="5">
                <a:latin typeface="Calibri"/>
                <a:cs typeface="Calibri"/>
              </a:rPr>
              <a:t>obtener </a:t>
            </a:r>
            <a:r>
              <a:rPr dirty="0" sz="2000" spc="10">
                <a:latin typeface="Calibri"/>
                <a:cs typeface="Calibri"/>
              </a:rPr>
              <a:t>los </a:t>
            </a:r>
            <a:r>
              <a:rPr dirty="0" sz="2000" spc="5">
                <a:latin typeface="Calibri"/>
                <a:cs typeface="Calibri"/>
              </a:rPr>
              <a:t>bordes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>
                <a:latin typeface="Calibri"/>
                <a:cs typeface="Calibri"/>
              </a:rPr>
              <a:t>objetos </a:t>
            </a:r>
            <a:r>
              <a:rPr dirty="0" sz="2000" spc="10">
                <a:latin typeface="Calibri"/>
                <a:cs typeface="Calibri"/>
              </a:rPr>
              <a:t>de una imagen,</a:t>
            </a:r>
            <a:r>
              <a:rPr dirty="0" sz="2000" spc="-13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entonces</a:t>
            </a:r>
            <a:endParaRPr sz="2000">
              <a:latin typeface="Calibri"/>
              <a:cs typeface="Calibri"/>
            </a:endParaRPr>
          </a:p>
          <a:p>
            <a:pPr marL="271780" marR="4424045">
              <a:lnSpc>
                <a:spcPct val="100000"/>
              </a:lnSpc>
              <a:spcBef>
                <a:spcPts val="1180"/>
              </a:spcBef>
            </a:pPr>
            <a:r>
              <a:rPr dirty="0" sz="1000" spc="-5">
                <a:latin typeface="Courier New"/>
                <a:cs typeface="Courier New"/>
              </a:rPr>
              <a:t>clc, close 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all  </a:t>
            </a:r>
            <a:r>
              <a:rPr dirty="0" sz="1000" spc="-5">
                <a:latin typeface="Courier New"/>
                <a:cs typeface="Courier New"/>
              </a:rPr>
              <a:t>img=imread(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'Lena512x512.tif'</a:t>
            </a:r>
            <a:r>
              <a:rPr dirty="0" sz="1000" spc="-5">
                <a:latin typeface="Courier New"/>
                <a:cs typeface="Courier New"/>
              </a:rPr>
              <a:t>);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50">
              <a:latin typeface="Courier New"/>
              <a:cs typeface="Courier New"/>
            </a:endParaRPr>
          </a:p>
          <a:p>
            <a:pPr marL="27178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filter=[1 2 1;0 0 0;-1 -2</a:t>
            </a:r>
            <a:r>
              <a:rPr dirty="0" sz="1000" spc="-10">
                <a:latin typeface="Courier New"/>
                <a:cs typeface="Courier New"/>
              </a:rPr>
              <a:t> </a:t>
            </a:r>
            <a:r>
              <a:rPr dirty="0" sz="1000" spc="-5">
                <a:latin typeface="Courier New"/>
                <a:cs typeface="Courier New"/>
              </a:rPr>
              <a:t>-1];</a:t>
            </a:r>
            <a:endParaRPr sz="1000">
              <a:latin typeface="Courier New"/>
              <a:cs typeface="Courier New"/>
            </a:endParaRPr>
          </a:p>
          <a:p>
            <a:pPr marL="271780" marR="4348480">
              <a:lnSpc>
                <a:spcPct val="100000"/>
              </a:lnSpc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 filtro para obtener pendiente  </a:t>
            </a:r>
            <a:r>
              <a:rPr dirty="0" sz="1000" spc="-5">
                <a:latin typeface="Courier New"/>
                <a:cs typeface="Courier New"/>
              </a:rPr>
              <a:t>imgray=rgb2gray(img);  imedge=filter2(filter,imgray);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50">
              <a:latin typeface="Courier New"/>
              <a:cs typeface="Courier New"/>
            </a:endParaRPr>
          </a:p>
          <a:p>
            <a:pPr marL="271780" marR="5033645">
              <a:lnSpc>
                <a:spcPct val="100000"/>
              </a:lnSpc>
              <a:spcBef>
                <a:spcPts val="5"/>
              </a:spcBef>
            </a:pPr>
            <a:r>
              <a:rPr dirty="0" sz="1000" spc="-5">
                <a:latin typeface="Courier New"/>
                <a:cs typeface="Courier New"/>
              </a:rPr>
              <a:t>imshow(img)  figure,imshow(imedge);</a:t>
            </a:r>
            <a:endParaRPr sz="1000">
              <a:latin typeface="Courier New"/>
              <a:cs typeface="Courier New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66003" y="2167127"/>
            <a:ext cx="4639056" cy="467258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1344167" y="3454908"/>
            <a:ext cx="3336035" cy="338480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02511" y="1097406"/>
            <a:ext cx="4750435" cy="21590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2442845">
              <a:lnSpc>
                <a:spcPct val="100000"/>
              </a:lnSpc>
              <a:spcBef>
                <a:spcPts val="95"/>
              </a:spcBef>
            </a:pPr>
            <a:r>
              <a:rPr dirty="0" sz="1000" spc="-5">
                <a:latin typeface="Courier New"/>
                <a:cs typeface="Courier New"/>
              </a:rPr>
              <a:t>clc, close 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all  </a:t>
            </a:r>
            <a:r>
              <a:rPr dirty="0" sz="1000" spc="-5">
                <a:latin typeface="Courier New"/>
                <a:cs typeface="Courier New"/>
              </a:rPr>
              <a:t>img=imread(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'Lena512x512.tif'</a:t>
            </a:r>
            <a:r>
              <a:rPr dirty="0" sz="1000" spc="-5">
                <a:latin typeface="Courier New"/>
                <a:cs typeface="Courier New"/>
              </a:rPr>
              <a:t>);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filter=[1 2 1;0 0 0;-1 -2 -1]; </a:t>
            </a: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 filtro para obtener</a:t>
            </a:r>
            <a:r>
              <a:rPr dirty="0" sz="1000" spc="80">
                <a:solidFill>
                  <a:srgbClr val="218A21"/>
                </a:solidFill>
                <a:latin typeface="Courier New"/>
                <a:cs typeface="Courier New"/>
              </a:rPr>
              <a:t> </a:t>
            </a: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pendiente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imgray=rgb2gray(img);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imedge=filter2(filter,imgray);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50">
              <a:latin typeface="Courier New"/>
              <a:cs typeface="Courier New"/>
            </a:endParaRPr>
          </a:p>
          <a:p>
            <a:pPr marL="12700" marR="2824480">
              <a:lnSpc>
                <a:spcPct val="100000"/>
              </a:lnSpc>
              <a:spcBef>
                <a:spcPts val="5"/>
              </a:spcBef>
            </a:pPr>
            <a:r>
              <a:rPr dirty="0" sz="1000" spc="-5">
                <a:latin typeface="Courier New"/>
                <a:cs typeface="Courier New"/>
              </a:rPr>
              <a:t>imshow(img)  figure(2),imshow(imedge);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%--------------------- modificando el</a:t>
            </a:r>
            <a:r>
              <a:rPr dirty="0" sz="1000" spc="10">
                <a:solidFill>
                  <a:srgbClr val="218A21"/>
                </a:solidFill>
                <a:latin typeface="Courier New"/>
                <a:cs typeface="Courier New"/>
              </a:rPr>
              <a:t> </a:t>
            </a: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filtro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050">
              <a:latin typeface="Courier New"/>
              <a:cs typeface="Courier New"/>
            </a:endParaRPr>
          </a:p>
          <a:p>
            <a:pPr marL="12700" marR="766445">
              <a:lnSpc>
                <a:spcPct val="100000"/>
              </a:lnSpc>
              <a:spcBef>
                <a:spcPts val="5"/>
              </a:spcBef>
            </a:pPr>
            <a:r>
              <a:rPr dirty="0" sz="1000" spc="-5">
                <a:latin typeface="Courier New"/>
                <a:cs typeface="Courier New"/>
              </a:rPr>
              <a:t>filterx=[1 0 -1;2 0 -2;1 0 -1]; </a:t>
            </a: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 note la diferencia  </a:t>
            </a:r>
            <a:r>
              <a:rPr dirty="0" sz="1000" spc="-5">
                <a:latin typeface="Courier New"/>
                <a:cs typeface="Courier New"/>
              </a:rPr>
              <a:t>imedge2=filter2(filterx,imgray);  figure(3),imshow(imedge2);</a:t>
            </a:r>
            <a:endParaRPr sz="1000">
              <a:latin typeface="Courier New"/>
              <a:cs typeface="Courier New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4" name="object 4"/>
          <p:cNvSpPr/>
          <p:nvPr/>
        </p:nvSpPr>
        <p:spPr>
          <a:xfrm>
            <a:off x="1344167" y="3454908"/>
            <a:ext cx="3336035" cy="338480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5399532" y="2087880"/>
            <a:ext cx="4692396" cy="475183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/>
          <p:nvPr/>
        </p:nvSpPr>
        <p:spPr>
          <a:xfrm>
            <a:off x="5437632" y="1039368"/>
            <a:ext cx="5146548" cy="57409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834948" y="2738374"/>
            <a:ext cx="2548255" cy="36131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dirty="0" sz="1100" spc="-5">
                <a:latin typeface="Courier New"/>
                <a:cs typeface="Courier New"/>
              </a:rPr>
              <a:t>clc, </a:t>
            </a:r>
            <a:r>
              <a:rPr dirty="0" sz="1100">
                <a:latin typeface="Courier New"/>
                <a:cs typeface="Courier New"/>
              </a:rPr>
              <a:t>close </a:t>
            </a:r>
            <a:r>
              <a:rPr dirty="0" sz="1100">
                <a:solidFill>
                  <a:srgbClr val="9F1FEF"/>
                </a:solidFill>
                <a:latin typeface="Courier New"/>
                <a:cs typeface="Courier New"/>
              </a:rPr>
              <a:t>all  </a:t>
            </a:r>
            <a:r>
              <a:rPr dirty="0" sz="1100" spc="-5">
                <a:latin typeface="Courier New"/>
                <a:cs typeface="Courier New"/>
              </a:rPr>
              <a:t>img=imread(</a:t>
            </a:r>
            <a:r>
              <a:rPr dirty="0" sz="1100" spc="-5">
                <a:solidFill>
                  <a:srgbClr val="9F1FEF"/>
                </a:solidFill>
                <a:latin typeface="Courier New"/>
                <a:cs typeface="Courier New"/>
              </a:rPr>
              <a:t>'Lena512x512.tif'</a:t>
            </a:r>
            <a:r>
              <a:rPr dirty="0" sz="1100" spc="-5">
                <a:latin typeface="Courier New"/>
                <a:cs typeface="Courier New"/>
              </a:rPr>
              <a:t>);</a:t>
            </a:r>
            <a:endParaRPr sz="11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189858" y="3241294"/>
            <a:ext cx="1457325" cy="19367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100">
                <a:solidFill>
                  <a:srgbClr val="218A21"/>
                </a:solidFill>
                <a:latin typeface="Courier New"/>
                <a:cs typeface="Courier New"/>
              </a:rPr>
              <a:t>% </a:t>
            </a:r>
            <a:r>
              <a:rPr dirty="0" sz="1100" spc="-5">
                <a:solidFill>
                  <a:srgbClr val="218A21"/>
                </a:solidFill>
                <a:latin typeface="Courier New"/>
                <a:cs typeface="Courier New"/>
              </a:rPr>
              <a:t>imagen</a:t>
            </a:r>
            <a:r>
              <a:rPr dirty="0" sz="1100" spc="-25">
                <a:solidFill>
                  <a:srgbClr val="218A21"/>
                </a:solidFill>
                <a:latin typeface="Courier New"/>
                <a:cs typeface="Courier New"/>
              </a:rPr>
              <a:t> </a:t>
            </a:r>
            <a:r>
              <a:rPr dirty="0" sz="1100" spc="-5">
                <a:solidFill>
                  <a:srgbClr val="218A21"/>
                </a:solidFill>
                <a:latin typeface="Courier New"/>
                <a:cs typeface="Courier New"/>
              </a:rPr>
              <a:t>original</a:t>
            </a:r>
            <a:endParaRPr sz="11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34948" y="3241294"/>
            <a:ext cx="2212975" cy="52959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dirty="0" sz="1100" spc="-5">
                <a:latin typeface="Courier New"/>
                <a:cs typeface="Courier New"/>
              </a:rPr>
              <a:t>subplot(2,2,1),imshow(img)  </a:t>
            </a:r>
            <a:r>
              <a:rPr dirty="0" sz="1100">
                <a:latin typeface="Courier New"/>
                <a:cs typeface="Courier New"/>
              </a:rPr>
              <a:t>imgray=rgb2gray(img);  </a:t>
            </a:r>
            <a:r>
              <a:rPr dirty="0" sz="1100" spc="-5">
                <a:latin typeface="Courier New"/>
                <a:cs typeface="Courier New"/>
              </a:rPr>
              <a:t>imgray=medfilt2(imgray);</a:t>
            </a:r>
            <a:endParaRPr sz="11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34948" y="3912235"/>
            <a:ext cx="4906645" cy="120015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88900">
              <a:lnSpc>
                <a:spcPct val="100000"/>
              </a:lnSpc>
              <a:spcBef>
                <a:spcPts val="105"/>
              </a:spcBef>
            </a:pPr>
            <a:r>
              <a:rPr dirty="0" sz="1100" spc="-5">
                <a:latin typeface="Courier New"/>
                <a:cs typeface="Courier New"/>
              </a:rPr>
              <a:t>subplot(2,2,2),imshow(imgray) </a:t>
            </a:r>
            <a:r>
              <a:rPr dirty="0" sz="1100">
                <a:solidFill>
                  <a:srgbClr val="218A21"/>
                </a:solidFill>
                <a:latin typeface="Courier New"/>
                <a:cs typeface="Courier New"/>
              </a:rPr>
              <a:t>% imagen </a:t>
            </a:r>
            <a:r>
              <a:rPr dirty="0" sz="1100" spc="-5">
                <a:solidFill>
                  <a:srgbClr val="218A21"/>
                </a:solidFill>
                <a:latin typeface="Courier New"/>
                <a:cs typeface="Courier New"/>
              </a:rPr>
              <a:t>en </a:t>
            </a:r>
            <a:r>
              <a:rPr dirty="0" sz="1100">
                <a:solidFill>
                  <a:srgbClr val="218A21"/>
                </a:solidFill>
                <a:latin typeface="Courier New"/>
                <a:cs typeface="Courier New"/>
              </a:rPr>
              <a:t>niveles </a:t>
            </a:r>
            <a:r>
              <a:rPr dirty="0" sz="1100" spc="-5">
                <a:solidFill>
                  <a:srgbClr val="218A21"/>
                </a:solidFill>
                <a:latin typeface="Courier New"/>
                <a:cs typeface="Courier New"/>
              </a:rPr>
              <a:t>de </a:t>
            </a:r>
            <a:r>
              <a:rPr dirty="0" sz="1100">
                <a:solidFill>
                  <a:srgbClr val="218A21"/>
                </a:solidFill>
                <a:latin typeface="Courier New"/>
                <a:cs typeface="Courier New"/>
              </a:rPr>
              <a:t>gris  </a:t>
            </a:r>
            <a:r>
              <a:rPr dirty="0" sz="1100" spc="-5">
                <a:latin typeface="Courier New"/>
                <a:cs typeface="Courier New"/>
              </a:rPr>
              <a:t>imedge=edge(imgray,</a:t>
            </a:r>
            <a:r>
              <a:rPr dirty="0" sz="1100" spc="-5">
                <a:solidFill>
                  <a:srgbClr val="9F1FEF"/>
                </a:solidFill>
                <a:latin typeface="Courier New"/>
                <a:cs typeface="Courier New"/>
              </a:rPr>
              <a:t>'sobel'</a:t>
            </a:r>
            <a:r>
              <a:rPr dirty="0" sz="1100" spc="-5">
                <a:latin typeface="Courier New"/>
                <a:cs typeface="Courier New"/>
              </a:rPr>
              <a:t>);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150">
              <a:latin typeface="Courier New"/>
              <a:cs typeface="Courier New"/>
            </a:endParaRPr>
          </a:p>
          <a:p>
            <a:pPr marL="12700" marR="511809">
              <a:lnSpc>
                <a:spcPct val="100000"/>
              </a:lnSpc>
              <a:tabLst>
                <a:tab pos="2620010" algn="l"/>
              </a:tabLst>
            </a:pPr>
            <a:r>
              <a:rPr dirty="0" sz="1100" spc="-5">
                <a:latin typeface="Courier New"/>
                <a:cs typeface="Courier New"/>
              </a:rPr>
              <a:t>subplot(2,2,3),imshow(imedge)	</a:t>
            </a:r>
            <a:r>
              <a:rPr dirty="0" sz="1100">
                <a:solidFill>
                  <a:srgbClr val="218A21"/>
                </a:solidFill>
                <a:latin typeface="Courier New"/>
                <a:cs typeface="Courier New"/>
              </a:rPr>
              <a:t>% bordes </a:t>
            </a:r>
            <a:r>
              <a:rPr dirty="0" sz="1100" spc="-5">
                <a:solidFill>
                  <a:srgbClr val="218A21"/>
                </a:solidFill>
                <a:latin typeface="Courier New"/>
                <a:cs typeface="Courier New"/>
              </a:rPr>
              <a:t>usando Sobel  </a:t>
            </a:r>
            <a:r>
              <a:rPr dirty="0" sz="1100" spc="-5">
                <a:latin typeface="Courier New"/>
                <a:cs typeface="Courier New"/>
              </a:rPr>
              <a:t>imedge2=not(imedge);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1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100">
                <a:latin typeface="Courier New"/>
                <a:cs typeface="Courier New"/>
              </a:rPr>
              <a:t>subplot(2,2,4),imshow(imedge2) </a:t>
            </a:r>
            <a:r>
              <a:rPr dirty="0" sz="1100">
                <a:solidFill>
                  <a:srgbClr val="218A21"/>
                </a:solidFill>
                <a:latin typeface="Courier New"/>
                <a:cs typeface="Courier New"/>
              </a:rPr>
              <a:t>% usando el complemento</a:t>
            </a:r>
            <a:r>
              <a:rPr dirty="0" sz="1100" spc="-35">
                <a:solidFill>
                  <a:srgbClr val="218A21"/>
                </a:solidFill>
                <a:latin typeface="Courier New"/>
                <a:cs typeface="Courier New"/>
              </a:rPr>
              <a:t> </a:t>
            </a:r>
            <a:r>
              <a:rPr dirty="0" sz="1100">
                <a:solidFill>
                  <a:srgbClr val="218A21"/>
                </a:solidFill>
                <a:latin typeface="Courier New"/>
                <a:cs typeface="Courier New"/>
              </a:rPr>
              <a:t>not</a:t>
            </a:r>
            <a:endParaRPr sz="1100">
              <a:latin typeface="Courier New"/>
              <a:cs typeface="Courier Ne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42238" y="1599946"/>
            <a:ext cx="3421379" cy="64262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5">
                <a:latin typeface="Calibri"/>
                <a:cs typeface="Calibri"/>
              </a:rPr>
              <a:t>Método </a:t>
            </a:r>
            <a:r>
              <a:rPr dirty="0" sz="2000" spc="10">
                <a:latin typeface="Calibri"/>
                <a:cs typeface="Calibri"/>
              </a:rPr>
              <a:t>de Sobel </a:t>
            </a:r>
            <a:r>
              <a:rPr dirty="0" sz="2000">
                <a:latin typeface="Calibri"/>
                <a:cs typeface="Calibri"/>
              </a:rPr>
              <a:t>para</a:t>
            </a:r>
            <a:r>
              <a:rPr dirty="0" sz="2000" spc="-10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detección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dirty="0" sz="2000" spc="10">
                <a:latin typeface="Calibri"/>
                <a:cs typeface="Calibri"/>
              </a:rPr>
              <a:t>de</a:t>
            </a:r>
            <a:r>
              <a:rPr dirty="0" sz="200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bordes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410711" y="2807208"/>
            <a:ext cx="7318248" cy="3695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98372" y="1313434"/>
            <a:ext cx="1778000" cy="3302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dirty="0" sz="1000" spc="-5">
                <a:latin typeface="Courier New"/>
                <a:cs typeface="Courier New"/>
              </a:rPr>
              <a:t>clc, close 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all  </a:t>
            </a:r>
            <a:r>
              <a:rPr dirty="0" sz="1000" spc="-5">
                <a:latin typeface="Courier New"/>
                <a:cs typeface="Courier New"/>
              </a:rPr>
              <a:t>img=imread(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'bjts.jpg'</a:t>
            </a:r>
            <a:r>
              <a:rPr dirty="0" sz="1000" spc="-5">
                <a:latin typeface="Courier New"/>
                <a:cs typeface="Courier New"/>
              </a:rPr>
              <a:t>);</a:t>
            </a:r>
            <a:endParaRPr sz="10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932302" y="1770633"/>
            <a:ext cx="1320800" cy="1778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 imagen</a:t>
            </a:r>
            <a:r>
              <a:rPr dirty="0" sz="1000" spc="-50">
                <a:solidFill>
                  <a:srgbClr val="218A21"/>
                </a:solidFill>
                <a:latin typeface="Courier New"/>
                <a:cs typeface="Courier New"/>
              </a:rPr>
              <a:t> </a:t>
            </a: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original</a:t>
            </a:r>
            <a:endParaRPr sz="10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8372" y="1770633"/>
            <a:ext cx="2006600" cy="4826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dirty="0" sz="1000" spc="-5">
                <a:latin typeface="Courier New"/>
                <a:cs typeface="Courier New"/>
              </a:rPr>
              <a:t>subplot(2,2,1),imshow(img)  imgray=rgb2gray(img);  imbin=im2bw(img,0.5);</a:t>
            </a:r>
            <a:endParaRPr sz="10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98372" y="2380614"/>
            <a:ext cx="3455035" cy="18542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dirty="0" sz="1000" spc="-5">
                <a:latin typeface="Courier New"/>
                <a:cs typeface="Courier New"/>
              </a:rPr>
              <a:t>subplot(2,2,2),imshow(imbin) </a:t>
            </a: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 imagen binario  </a:t>
            </a:r>
            <a:r>
              <a:rPr dirty="0" sz="1000" spc="-5">
                <a:latin typeface="Courier New"/>
                <a:cs typeface="Courier New"/>
              </a:rPr>
              <a:t>imbin2=not(imbin);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50">
              <a:latin typeface="Courier New"/>
              <a:cs typeface="Courier New"/>
            </a:endParaRPr>
          </a:p>
          <a:p>
            <a:pPr marL="12700" marR="99568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subplot(2,2,3),imshow(imbin2)  SE=strel(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'square'</a:t>
            </a:r>
            <a:r>
              <a:rPr dirty="0" sz="1000" spc="-5">
                <a:latin typeface="Courier New"/>
                <a:cs typeface="Courier New"/>
              </a:rPr>
              <a:t>,10);  imerosion=imerode(imbin2,SE);  subplot(2,2,4),imshow(imerosion)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50">
              <a:latin typeface="Courier New"/>
              <a:cs typeface="Courier New"/>
            </a:endParaRPr>
          </a:p>
          <a:p>
            <a:pPr marL="12700" marR="84328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imdilacion=imdilate(imerosion,SE);  imlabel=bwlabel(imdilacion,8);  n=max(max(imlabel))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000" spc="-5">
                <a:latin typeface="Courier New"/>
                <a:cs typeface="Courier New"/>
              </a:rPr>
              <a:t>n</a:t>
            </a:r>
            <a:endParaRPr sz="1000">
              <a:latin typeface="Courier New"/>
              <a:cs typeface="Courier Ne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70305" y="4589145"/>
            <a:ext cx="314325" cy="6661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00">
                <a:latin typeface="Calibri"/>
                <a:cs typeface="Calibri"/>
              </a:rPr>
              <a:t>n</a:t>
            </a:r>
            <a:r>
              <a:rPr dirty="0" sz="1400" spc="-50">
                <a:latin typeface="Calibri"/>
                <a:cs typeface="Calibri"/>
              </a:rPr>
              <a:t> </a:t>
            </a:r>
            <a:r>
              <a:rPr dirty="0" sz="1400">
                <a:latin typeface="Calibri"/>
                <a:cs typeface="Calibri"/>
              </a:rPr>
              <a:t>=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35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</a:pPr>
            <a:r>
              <a:rPr dirty="0" sz="1400">
                <a:latin typeface="Calibri"/>
                <a:cs typeface="Calibri"/>
              </a:rPr>
              <a:t>6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581650" y="1311910"/>
            <a:ext cx="3734435" cy="95186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01200"/>
              </a:lnSpc>
              <a:spcBef>
                <a:spcPts val="100"/>
              </a:spcBef>
            </a:pPr>
            <a:r>
              <a:rPr dirty="0" sz="2000" spc="5">
                <a:latin typeface="Calibri"/>
                <a:cs typeface="Calibri"/>
              </a:rPr>
              <a:t>Si </a:t>
            </a:r>
            <a:r>
              <a:rPr dirty="0" sz="2000" spc="10">
                <a:latin typeface="Calibri"/>
                <a:cs typeface="Calibri"/>
              </a:rPr>
              <a:t>deseamos </a:t>
            </a:r>
            <a:r>
              <a:rPr dirty="0" sz="2000" spc="-5">
                <a:latin typeface="Calibri"/>
                <a:cs typeface="Calibri"/>
              </a:rPr>
              <a:t>contar </a:t>
            </a:r>
            <a:r>
              <a:rPr dirty="0" sz="2000" spc="10">
                <a:latin typeface="Calibri"/>
                <a:cs typeface="Calibri"/>
              </a:rPr>
              <a:t>una </a:t>
            </a:r>
            <a:r>
              <a:rPr dirty="0" sz="2000">
                <a:latin typeface="Calibri"/>
                <a:cs typeface="Calibri"/>
              </a:rPr>
              <a:t>muestra</a:t>
            </a:r>
            <a:r>
              <a:rPr dirty="0" sz="2000" spc="-85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de  </a:t>
            </a:r>
            <a:r>
              <a:rPr dirty="0" sz="2000" spc="-5">
                <a:latin typeface="Calibri"/>
                <a:cs typeface="Calibri"/>
              </a:rPr>
              <a:t>transistores </a:t>
            </a:r>
            <a:r>
              <a:rPr dirty="0" sz="2000" spc="10">
                <a:latin typeface="Calibri"/>
                <a:cs typeface="Calibri"/>
              </a:rPr>
              <a:t>BJT de un </a:t>
            </a:r>
            <a:r>
              <a:rPr dirty="0" sz="2000" spc="5">
                <a:latin typeface="Calibri"/>
                <a:cs typeface="Calibri"/>
              </a:rPr>
              <a:t>determinado  </a:t>
            </a:r>
            <a:r>
              <a:rPr dirty="0" sz="2000" spc="10">
                <a:latin typeface="Calibri"/>
                <a:cs typeface="Calibri"/>
              </a:rPr>
              <a:t>empaquetado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607052" y="1450848"/>
            <a:ext cx="6047232" cy="481431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942238" y="2806445"/>
            <a:ext cx="3607435" cy="33782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1680845">
              <a:lnSpc>
                <a:spcPct val="100000"/>
              </a:lnSpc>
              <a:spcBef>
                <a:spcPts val="95"/>
              </a:spcBef>
            </a:pPr>
            <a:r>
              <a:rPr dirty="0" sz="1000" spc="-5">
                <a:latin typeface="Courier New"/>
                <a:cs typeface="Courier New"/>
              </a:rPr>
              <a:t>clc, close 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all  </a:t>
            </a:r>
            <a:r>
              <a:rPr dirty="0" sz="1000" spc="-5">
                <a:latin typeface="Courier New"/>
                <a:cs typeface="Courier New"/>
              </a:rPr>
              <a:t>img=imread(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'texto2.jpg'</a:t>
            </a:r>
            <a:r>
              <a:rPr dirty="0" sz="1000" spc="-5">
                <a:latin typeface="Courier New"/>
                <a:cs typeface="Courier New"/>
              </a:rPr>
              <a:t>);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figure(1)</a:t>
            </a:r>
            <a:endParaRPr sz="1000">
              <a:latin typeface="Courier New"/>
              <a:cs typeface="Courier New"/>
            </a:endParaRPr>
          </a:p>
          <a:p>
            <a:pPr marL="12700" marR="1301115">
              <a:lnSpc>
                <a:spcPct val="100000"/>
              </a:lnSpc>
              <a:tabLst>
                <a:tab pos="1003300" algn="l"/>
              </a:tabLst>
            </a:pPr>
            <a:r>
              <a:rPr dirty="0" sz="1000" spc="-5">
                <a:latin typeface="Courier New"/>
                <a:cs typeface="Courier New"/>
              </a:rPr>
              <a:t>imshow(img)	</a:t>
            </a: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 imagen</a:t>
            </a:r>
            <a:r>
              <a:rPr dirty="0" sz="1000" spc="-55">
                <a:solidFill>
                  <a:srgbClr val="218A21"/>
                </a:solidFill>
                <a:latin typeface="Courier New"/>
                <a:cs typeface="Courier New"/>
              </a:rPr>
              <a:t> </a:t>
            </a: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original  </a:t>
            </a:r>
            <a:r>
              <a:rPr dirty="0" sz="1000" spc="-5">
                <a:latin typeface="Courier New"/>
                <a:cs typeface="Courier New"/>
              </a:rPr>
              <a:t>imgray=rgb2gray(img);  textbin=im2bw(img,0.9);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000" spc="-5">
                <a:latin typeface="Courier New"/>
                <a:cs typeface="Courier New"/>
              </a:rPr>
              <a:t>figure(2)</a:t>
            </a:r>
            <a:endParaRPr sz="1000">
              <a:latin typeface="Courier New"/>
              <a:cs typeface="Courier New"/>
            </a:endParaRPr>
          </a:p>
          <a:p>
            <a:pPr marL="12700" marR="508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subplot(2,2,1),imshow(textbin) </a:t>
            </a: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 imagen binario  </a:t>
            </a:r>
            <a:r>
              <a:rPr dirty="0" sz="1000" spc="-5">
                <a:latin typeface="Courier New"/>
                <a:cs typeface="Courier New"/>
              </a:rPr>
              <a:t>SE=strel(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'square'</a:t>
            </a:r>
            <a:r>
              <a:rPr dirty="0" sz="1000" spc="-5">
                <a:latin typeface="Courier New"/>
                <a:cs typeface="Courier New"/>
              </a:rPr>
              <a:t>,5);  texterosion=imerode(textbin,SE);  subplot(2,2,2),imshow(texterosion)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050">
              <a:latin typeface="Courier New"/>
              <a:cs typeface="Courier New"/>
            </a:endParaRPr>
          </a:p>
          <a:p>
            <a:pPr marL="12700" marR="690880">
              <a:lnSpc>
                <a:spcPct val="100000"/>
              </a:lnSpc>
              <a:spcBef>
                <a:spcPts val="5"/>
              </a:spcBef>
            </a:pPr>
            <a:r>
              <a:rPr dirty="0" sz="1000" spc="-5">
                <a:latin typeface="Courier New"/>
                <a:cs typeface="Courier New"/>
              </a:rPr>
              <a:t>textdilacion=imdilate(texterosion,SE);  subplot(2,2,3),imshow(textdilacion)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%si el fondo es de color negro, entonces</a:t>
            </a:r>
            <a:r>
              <a:rPr dirty="0" sz="1000" spc="30">
                <a:solidFill>
                  <a:srgbClr val="218A21"/>
                </a:solidFill>
                <a:latin typeface="Courier New"/>
                <a:cs typeface="Courier New"/>
              </a:rPr>
              <a:t> </a:t>
            </a: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usar</a:t>
            </a:r>
            <a:endParaRPr sz="1000">
              <a:latin typeface="Courier New"/>
              <a:cs typeface="Courier New"/>
            </a:endParaRPr>
          </a:p>
          <a:p>
            <a:pPr marL="12700" marR="1986280">
              <a:lnSpc>
                <a:spcPct val="100000"/>
              </a:lnSpc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 el comando not()  </a:t>
            </a:r>
            <a:r>
              <a:rPr dirty="0" sz="1000" spc="-5">
                <a:latin typeface="Courier New"/>
                <a:cs typeface="Courier New"/>
              </a:rPr>
              <a:t>textfin=textdilacion;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50">
              <a:latin typeface="Courier New"/>
              <a:cs typeface="Courier New"/>
            </a:endParaRPr>
          </a:p>
          <a:p>
            <a:pPr marL="12700" marR="130048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subplot(2,2,4),imshow(textfin)  imwrite(textfin,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'test1.png'</a:t>
            </a:r>
            <a:r>
              <a:rPr dirty="0" sz="1000" spc="-5">
                <a:latin typeface="Courier New"/>
                <a:cs typeface="Courier New"/>
              </a:rPr>
              <a:t>);</a:t>
            </a:r>
            <a:endParaRPr sz="10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942238" y="1466850"/>
            <a:ext cx="3410585" cy="9525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just" marL="12700" marR="5080">
              <a:lnSpc>
                <a:spcPct val="101299"/>
              </a:lnSpc>
              <a:spcBef>
                <a:spcPts val="95"/>
              </a:spcBef>
            </a:pPr>
            <a:r>
              <a:rPr dirty="0" sz="2000" spc="10">
                <a:latin typeface="Calibri"/>
                <a:cs typeface="Calibri"/>
              </a:rPr>
              <a:t>Se </a:t>
            </a:r>
            <a:r>
              <a:rPr dirty="0" sz="2000" spc="5">
                <a:latin typeface="Calibri"/>
                <a:cs typeface="Calibri"/>
              </a:rPr>
              <a:t>desea </a:t>
            </a:r>
            <a:r>
              <a:rPr dirty="0" sz="2000" spc="10">
                <a:latin typeface="Calibri"/>
                <a:cs typeface="Calibri"/>
              </a:rPr>
              <a:t>eliminar las</a:t>
            </a:r>
            <a:r>
              <a:rPr dirty="0" sz="2000" spc="-70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“manchas”  en una </a:t>
            </a:r>
            <a:r>
              <a:rPr dirty="0" sz="2000" spc="5">
                <a:latin typeface="Calibri"/>
                <a:cs typeface="Calibri"/>
              </a:rPr>
              <a:t>determinada </a:t>
            </a:r>
            <a:r>
              <a:rPr dirty="0" sz="2000" spc="10">
                <a:latin typeface="Calibri"/>
                <a:cs typeface="Calibri"/>
              </a:rPr>
              <a:t>página </a:t>
            </a:r>
            <a:r>
              <a:rPr dirty="0" sz="2000">
                <a:latin typeface="Calibri"/>
                <a:cs typeface="Calibri"/>
              </a:rPr>
              <a:t>con  </a:t>
            </a:r>
            <a:r>
              <a:rPr dirty="0" sz="2000" spc="-10">
                <a:latin typeface="Calibri"/>
                <a:cs typeface="Calibri"/>
              </a:rPr>
              <a:t>texto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528059" y="1295400"/>
            <a:ext cx="6615684" cy="51114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519172" y="996696"/>
            <a:ext cx="6169152" cy="231495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7614411" y="5739384"/>
            <a:ext cx="557530" cy="238760"/>
          </a:xfrm>
          <a:custGeom>
            <a:avLst/>
            <a:gdLst/>
            <a:ahLst/>
            <a:cxnLst/>
            <a:rect l="l" t="t" r="r" b="b"/>
            <a:pathLst>
              <a:path w="557529" h="238760">
                <a:moveTo>
                  <a:pt x="480949" y="0"/>
                </a:moveTo>
                <a:lnTo>
                  <a:pt x="477520" y="9651"/>
                </a:lnTo>
                <a:lnTo>
                  <a:pt x="491327" y="15652"/>
                </a:lnTo>
                <a:lnTo>
                  <a:pt x="503205" y="23939"/>
                </a:lnTo>
                <a:lnTo>
                  <a:pt x="527248" y="62351"/>
                </a:lnTo>
                <a:lnTo>
                  <a:pt x="535178" y="117982"/>
                </a:lnTo>
                <a:lnTo>
                  <a:pt x="534296" y="139030"/>
                </a:lnTo>
                <a:lnTo>
                  <a:pt x="521081" y="190588"/>
                </a:lnTo>
                <a:lnTo>
                  <a:pt x="491470" y="222803"/>
                </a:lnTo>
                <a:lnTo>
                  <a:pt x="477901" y="228828"/>
                </a:lnTo>
                <a:lnTo>
                  <a:pt x="480949" y="238505"/>
                </a:lnTo>
                <a:lnTo>
                  <a:pt x="526454" y="211425"/>
                </a:lnTo>
                <a:lnTo>
                  <a:pt x="552084" y="161428"/>
                </a:lnTo>
                <a:lnTo>
                  <a:pt x="557022" y="119252"/>
                </a:lnTo>
                <a:lnTo>
                  <a:pt x="555785" y="97397"/>
                </a:lnTo>
                <a:lnTo>
                  <a:pt x="545931" y="58638"/>
                </a:lnTo>
                <a:lnTo>
                  <a:pt x="513334" y="15224"/>
                </a:lnTo>
                <a:lnTo>
                  <a:pt x="498189" y="6189"/>
                </a:lnTo>
                <a:lnTo>
                  <a:pt x="480949" y="0"/>
                </a:lnTo>
                <a:close/>
              </a:path>
              <a:path w="557529" h="238760">
                <a:moveTo>
                  <a:pt x="76200" y="0"/>
                </a:moveTo>
                <a:lnTo>
                  <a:pt x="30640" y="27092"/>
                </a:lnTo>
                <a:lnTo>
                  <a:pt x="4937" y="77184"/>
                </a:lnTo>
                <a:lnTo>
                  <a:pt x="0" y="119252"/>
                </a:lnTo>
                <a:lnTo>
                  <a:pt x="1236" y="141181"/>
                </a:lnTo>
                <a:lnTo>
                  <a:pt x="11090" y="179976"/>
                </a:lnTo>
                <a:lnTo>
                  <a:pt x="43608" y="223245"/>
                </a:lnTo>
                <a:lnTo>
                  <a:pt x="76200" y="238505"/>
                </a:lnTo>
                <a:lnTo>
                  <a:pt x="79121" y="228828"/>
                </a:lnTo>
                <a:lnTo>
                  <a:pt x="65551" y="222803"/>
                </a:lnTo>
                <a:lnTo>
                  <a:pt x="53816" y="214423"/>
                </a:lnTo>
                <a:lnTo>
                  <a:pt x="29773" y="175349"/>
                </a:lnTo>
                <a:lnTo>
                  <a:pt x="21844" y="117982"/>
                </a:lnTo>
                <a:lnTo>
                  <a:pt x="22725" y="97645"/>
                </a:lnTo>
                <a:lnTo>
                  <a:pt x="35941" y="47370"/>
                </a:lnTo>
                <a:lnTo>
                  <a:pt x="65766" y="15652"/>
                </a:lnTo>
                <a:lnTo>
                  <a:pt x="79502" y="9651"/>
                </a:lnTo>
                <a:lnTo>
                  <a:pt x="762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5279644" y="6048692"/>
            <a:ext cx="558800" cy="238760"/>
          </a:xfrm>
          <a:custGeom>
            <a:avLst/>
            <a:gdLst/>
            <a:ahLst/>
            <a:cxnLst/>
            <a:rect l="l" t="t" r="r" b="b"/>
            <a:pathLst>
              <a:path w="558800" h="238760">
                <a:moveTo>
                  <a:pt x="482472" y="0"/>
                </a:moveTo>
                <a:lnTo>
                  <a:pt x="479043" y="9690"/>
                </a:lnTo>
                <a:lnTo>
                  <a:pt x="492851" y="15681"/>
                </a:lnTo>
                <a:lnTo>
                  <a:pt x="504729" y="23976"/>
                </a:lnTo>
                <a:lnTo>
                  <a:pt x="528772" y="62429"/>
                </a:lnTo>
                <a:lnTo>
                  <a:pt x="536701" y="118097"/>
                </a:lnTo>
                <a:lnTo>
                  <a:pt x="535820" y="139135"/>
                </a:lnTo>
                <a:lnTo>
                  <a:pt x="522604" y="190652"/>
                </a:lnTo>
                <a:lnTo>
                  <a:pt x="492994" y="222867"/>
                </a:lnTo>
                <a:lnTo>
                  <a:pt x="479425" y="228892"/>
                </a:lnTo>
                <a:lnTo>
                  <a:pt x="482472" y="238569"/>
                </a:lnTo>
                <a:lnTo>
                  <a:pt x="527978" y="211489"/>
                </a:lnTo>
                <a:lnTo>
                  <a:pt x="553608" y="161491"/>
                </a:lnTo>
                <a:lnTo>
                  <a:pt x="558545" y="119354"/>
                </a:lnTo>
                <a:lnTo>
                  <a:pt x="557309" y="97485"/>
                </a:lnTo>
                <a:lnTo>
                  <a:pt x="547455" y="58718"/>
                </a:lnTo>
                <a:lnTo>
                  <a:pt x="514857" y="15300"/>
                </a:lnTo>
                <a:lnTo>
                  <a:pt x="499713" y="6248"/>
                </a:lnTo>
                <a:lnTo>
                  <a:pt x="482472" y="0"/>
                </a:lnTo>
                <a:close/>
              </a:path>
              <a:path w="558800" h="238760">
                <a:moveTo>
                  <a:pt x="76200" y="0"/>
                </a:moveTo>
                <a:lnTo>
                  <a:pt x="30640" y="27156"/>
                </a:lnTo>
                <a:lnTo>
                  <a:pt x="4937" y="77273"/>
                </a:lnTo>
                <a:lnTo>
                  <a:pt x="0" y="119354"/>
                </a:lnTo>
                <a:lnTo>
                  <a:pt x="1236" y="141266"/>
                </a:lnTo>
                <a:lnTo>
                  <a:pt x="11090" y="180028"/>
                </a:lnTo>
                <a:lnTo>
                  <a:pt x="43608" y="223308"/>
                </a:lnTo>
                <a:lnTo>
                  <a:pt x="76200" y="238569"/>
                </a:lnTo>
                <a:lnTo>
                  <a:pt x="79120" y="228892"/>
                </a:lnTo>
                <a:lnTo>
                  <a:pt x="65551" y="222867"/>
                </a:lnTo>
                <a:lnTo>
                  <a:pt x="53816" y="214487"/>
                </a:lnTo>
                <a:lnTo>
                  <a:pt x="29773" y="175415"/>
                </a:lnTo>
                <a:lnTo>
                  <a:pt x="21843" y="118097"/>
                </a:lnTo>
                <a:lnTo>
                  <a:pt x="22725" y="97739"/>
                </a:lnTo>
                <a:lnTo>
                  <a:pt x="35940" y="47472"/>
                </a:lnTo>
                <a:lnTo>
                  <a:pt x="65766" y="15681"/>
                </a:lnTo>
                <a:lnTo>
                  <a:pt x="79501" y="9690"/>
                </a:lnTo>
                <a:lnTo>
                  <a:pt x="762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942238" y="5662676"/>
            <a:ext cx="9201150" cy="125984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719455">
              <a:lnSpc>
                <a:spcPct val="101499"/>
              </a:lnSpc>
              <a:spcBef>
                <a:spcPts val="90"/>
              </a:spcBef>
              <a:tabLst>
                <a:tab pos="4422140" algn="l"/>
                <a:tab pos="7312025" algn="l"/>
              </a:tabLst>
            </a:pPr>
            <a:r>
              <a:rPr dirty="0" sz="2000" spc="5" b="1">
                <a:solidFill>
                  <a:srgbClr val="FF0000"/>
                </a:solidFill>
                <a:latin typeface="Calibri"/>
                <a:cs typeface="Calibri"/>
              </a:rPr>
              <a:t>Imagen</a:t>
            </a:r>
            <a:r>
              <a:rPr dirty="0" sz="2000" spc="5">
                <a:latin typeface="Calibri"/>
                <a:cs typeface="Calibri"/>
              </a:rPr>
              <a:t>, </a:t>
            </a:r>
            <a:r>
              <a:rPr dirty="0" sz="2000" spc="10">
                <a:latin typeface="Calibri"/>
                <a:cs typeface="Calibri"/>
              </a:rPr>
              <a:t>es una </a:t>
            </a:r>
            <a:r>
              <a:rPr dirty="0" sz="2000" spc="5">
                <a:latin typeface="Calibri"/>
                <a:cs typeface="Calibri"/>
              </a:rPr>
              <a:t>representación </a:t>
            </a:r>
            <a:r>
              <a:rPr dirty="0" sz="2000" spc="10">
                <a:latin typeface="Calibri"/>
                <a:cs typeface="Calibri"/>
              </a:rPr>
              <a:t>visual in </a:t>
            </a:r>
            <a:r>
              <a:rPr dirty="0" sz="2000">
                <a:latin typeface="Calibri"/>
                <a:cs typeface="Calibri"/>
              </a:rPr>
              <a:t>forma </a:t>
            </a:r>
            <a:r>
              <a:rPr dirty="0" sz="2000" spc="10">
                <a:latin typeface="Calibri"/>
                <a:cs typeface="Calibri"/>
              </a:rPr>
              <a:t>de una </a:t>
            </a:r>
            <a:r>
              <a:rPr dirty="0" sz="2000" spc="5">
                <a:latin typeface="Calibri"/>
                <a:cs typeface="Calibri"/>
              </a:rPr>
              <a:t>función </a:t>
            </a:r>
            <a:r>
              <a:rPr dirty="0" sz="2000" spc="15">
                <a:latin typeface="Cambria Math"/>
                <a:cs typeface="Cambria Math"/>
              </a:rPr>
              <a:t>𝑓</a:t>
            </a:r>
            <a:r>
              <a:rPr dirty="0" sz="2000" spc="405">
                <a:latin typeface="Cambria Math"/>
                <a:cs typeface="Cambria Math"/>
              </a:rPr>
              <a:t> </a:t>
            </a:r>
            <a:r>
              <a:rPr dirty="0" sz="2000" spc="40">
                <a:latin typeface="Cambria Math"/>
                <a:cs typeface="Cambria Math"/>
              </a:rPr>
              <a:t>𝑥,</a:t>
            </a:r>
            <a:r>
              <a:rPr dirty="0" sz="2000" spc="-105">
                <a:latin typeface="Cambria Math"/>
                <a:cs typeface="Cambria Math"/>
              </a:rPr>
              <a:t> </a:t>
            </a:r>
            <a:r>
              <a:rPr dirty="0" sz="2000" spc="15">
                <a:latin typeface="Cambria Math"/>
                <a:cs typeface="Cambria Math"/>
              </a:rPr>
              <a:t>𝑦	</a:t>
            </a:r>
            <a:r>
              <a:rPr dirty="0" sz="2000" spc="10">
                <a:latin typeface="Calibri"/>
                <a:cs typeface="Calibri"/>
              </a:rPr>
              <a:t>donde </a:t>
            </a:r>
            <a:r>
              <a:rPr dirty="0" sz="2000" spc="15">
                <a:latin typeface="Cambria Math"/>
                <a:cs typeface="Cambria Math"/>
              </a:rPr>
              <a:t>𝑓</a:t>
            </a:r>
            <a:r>
              <a:rPr dirty="0" sz="2000" spc="-40">
                <a:latin typeface="Cambria Math"/>
                <a:cs typeface="Cambria Math"/>
              </a:rPr>
              <a:t> </a:t>
            </a:r>
            <a:r>
              <a:rPr dirty="0" sz="2000" spc="5">
                <a:latin typeface="Calibri"/>
                <a:cs typeface="Calibri"/>
              </a:rPr>
              <a:t>es  relacionado al brillo (o </a:t>
            </a:r>
            <a:r>
              <a:rPr dirty="0" sz="2000">
                <a:latin typeface="Calibri"/>
                <a:cs typeface="Calibri"/>
              </a:rPr>
              <a:t>color) </a:t>
            </a:r>
            <a:r>
              <a:rPr dirty="0" sz="2000" spc="10">
                <a:latin typeface="Calibri"/>
                <a:cs typeface="Calibri"/>
              </a:rPr>
              <a:t>en</a:t>
            </a:r>
            <a:r>
              <a:rPr dirty="0" sz="2000" spc="30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el</a:t>
            </a:r>
            <a:r>
              <a:rPr dirty="0" sz="2000" spc="25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punto	</a:t>
            </a:r>
            <a:r>
              <a:rPr dirty="0" sz="2000" spc="40">
                <a:latin typeface="Cambria Math"/>
                <a:cs typeface="Cambria Math"/>
              </a:rPr>
              <a:t>𝑥, </a:t>
            </a:r>
            <a:r>
              <a:rPr dirty="0" sz="2000" spc="15">
                <a:latin typeface="Cambria Math"/>
                <a:cs typeface="Cambria Math"/>
              </a:rPr>
              <a:t>𝑦</a:t>
            </a:r>
            <a:r>
              <a:rPr dirty="0" sz="2000" spc="275">
                <a:latin typeface="Cambria Math"/>
                <a:cs typeface="Cambria Math"/>
              </a:rPr>
              <a:t> </a:t>
            </a:r>
            <a:r>
              <a:rPr dirty="0" sz="2000" spc="5">
                <a:latin typeface="Calibri"/>
                <a:cs typeface="Calibri"/>
              </a:rPr>
              <a:t>.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dirty="0" sz="2000" spc="10">
                <a:latin typeface="Calibri"/>
                <a:cs typeface="Calibri"/>
              </a:rPr>
              <a:t>La </a:t>
            </a:r>
            <a:r>
              <a:rPr dirty="0" sz="2000">
                <a:latin typeface="Calibri"/>
                <a:cs typeface="Calibri"/>
              </a:rPr>
              <a:t>mayoría </a:t>
            </a:r>
            <a:r>
              <a:rPr dirty="0" sz="2000" spc="10">
                <a:latin typeface="Calibri"/>
                <a:cs typeface="Calibri"/>
              </a:rPr>
              <a:t>de las imágenes </a:t>
            </a:r>
            <a:r>
              <a:rPr dirty="0" sz="2000">
                <a:latin typeface="Calibri"/>
                <a:cs typeface="Calibri"/>
              </a:rPr>
              <a:t>están </a:t>
            </a:r>
            <a:r>
              <a:rPr dirty="0" sz="2000" spc="5">
                <a:latin typeface="Calibri"/>
                <a:cs typeface="Calibri"/>
              </a:rPr>
              <a:t>definidos </a:t>
            </a:r>
            <a:r>
              <a:rPr dirty="0" sz="2000">
                <a:latin typeface="Calibri"/>
                <a:cs typeface="Calibri"/>
              </a:rPr>
              <a:t>sobre </a:t>
            </a:r>
            <a:r>
              <a:rPr dirty="0" sz="2000" spc="10">
                <a:latin typeface="Calibri"/>
                <a:cs typeface="Calibri"/>
              </a:rPr>
              <a:t>un </a:t>
            </a:r>
            <a:r>
              <a:rPr dirty="0" sz="2000">
                <a:latin typeface="Calibri"/>
                <a:cs typeface="Calibri"/>
              </a:rPr>
              <a:t>rectángulo, continuo </a:t>
            </a:r>
            <a:r>
              <a:rPr dirty="0" sz="2000" spc="10">
                <a:latin typeface="Calibri"/>
                <a:cs typeface="Calibri"/>
              </a:rPr>
              <a:t>en amplitud</a:t>
            </a:r>
            <a:r>
              <a:rPr dirty="0" sz="2000" spc="-110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y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dirty="0" sz="2000" spc="10">
                <a:latin typeface="Calibri"/>
                <a:cs typeface="Calibri"/>
              </a:rPr>
              <a:t>espacio.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967739" y="3515823"/>
            <a:ext cx="2709617" cy="20223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4175759" y="3520422"/>
            <a:ext cx="2118202" cy="212142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6819900" y="3529635"/>
            <a:ext cx="3256434" cy="184094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379723" y="364693"/>
            <a:ext cx="4237355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Aspectos</a:t>
            </a:r>
            <a:r>
              <a:rPr dirty="0" spc="-85"/>
              <a:t> </a:t>
            </a:r>
            <a:r>
              <a:rPr dirty="0" spc="-5"/>
              <a:t>introductorios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70305" y="1241552"/>
            <a:ext cx="4902835" cy="490283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 EE368/CS232 Digital Image</a:t>
            </a:r>
            <a:r>
              <a:rPr dirty="0" sz="1000" spc="10">
                <a:solidFill>
                  <a:srgbClr val="218A21"/>
                </a:solidFill>
                <a:latin typeface="Courier New"/>
                <a:cs typeface="Courier New"/>
              </a:rPr>
              <a:t> </a:t>
            </a: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Processing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 Bernd</a:t>
            </a:r>
            <a:r>
              <a:rPr dirty="0" sz="1000">
                <a:solidFill>
                  <a:srgbClr val="218A21"/>
                </a:solidFill>
                <a:latin typeface="Courier New"/>
                <a:cs typeface="Courier New"/>
              </a:rPr>
              <a:t> </a:t>
            </a: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Girod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 Department of Electrical Engineering, Stanford</a:t>
            </a:r>
            <a:r>
              <a:rPr dirty="0" sz="1000" spc="40">
                <a:solidFill>
                  <a:srgbClr val="218A21"/>
                </a:solidFill>
                <a:latin typeface="Courier New"/>
                <a:cs typeface="Courier New"/>
              </a:rPr>
              <a:t> </a:t>
            </a: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University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 Script by Qiyuan Tian and David</a:t>
            </a:r>
            <a:r>
              <a:rPr dirty="0" sz="1000" spc="25">
                <a:solidFill>
                  <a:srgbClr val="218A21"/>
                </a:solidFill>
                <a:latin typeface="Courier New"/>
                <a:cs typeface="Courier New"/>
              </a:rPr>
              <a:t> </a:t>
            </a: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Chen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 Quantization: how many bits per</a:t>
            </a:r>
            <a:r>
              <a:rPr dirty="0" sz="1000" spc="20">
                <a:solidFill>
                  <a:srgbClr val="218A21"/>
                </a:solidFill>
                <a:latin typeface="Courier New"/>
                <a:cs typeface="Courier New"/>
              </a:rPr>
              <a:t> </a:t>
            </a: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pixel?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clear, clc, close</a:t>
            </a:r>
            <a:r>
              <a:rPr dirty="0" sz="1000" spc="5">
                <a:latin typeface="Courier New"/>
                <a:cs typeface="Courier New"/>
              </a:rPr>
              <a:t> 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all</a:t>
            </a:r>
            <a:r>
              <a:rPr dirty="0" sz="1000" spc="-5">
                <a:latin typeface="Courier New"/>
                <a:cs typeface="Courier New"/>
              </a:rPr>
              <a:t>;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 Load test</a:t>
            </a:r>
            <a:r>
              <a:rPr dirty="0" sz="1000" spc="5">
                <a:solidFill>
                  <a:srgbClr val="218A21"/>
                </a:solidFill>
                <a:latin typeface="Courier New"/>
                <a:cs typeface="Courier New"/>
              </a:rPr>
              <a:t> </a:t>
            </a: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image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img =</a:t>
            </a:r>
            <a:r>
              <a:rPr dirty="0" sz="1000">
                <a:latin typeface="Courier New"/>
                <a:cs typeface="Courier New"/>
              </a:rPr>
              <a:t> </a:t>
            </a:r>
            <a:r>
              <a:rPr dirty="0" sz="1000" spc="-5">
                <a:latin typeface="Courier New"/>
                <a:cs typeface="Courier New"/>
              </a:rPr>
              <a:t>double(imread(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'face.jpg'</a:t>
            </a:r>
            <a:r>
              <a:rPr dirty="0" sz="1000" spc="-5">
                <a:latin typeface="Courier New"/>
                <a:cs typeface="Courier New"/>
              </a:rPr>
              <a:t>));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50">
              <a:latin typeface="Courier New"/>
              <a:cs typeface="Courier New"/>
            </a:endParaRPr>
          </a:p>
          <a:p>
            <a:pPr marL="12700" marR="2900680">
              <a:lnSpc>
                <a:spcPct val="100000"/>
              </a:lnSpc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 Loop over number of bits  </a:t>
            </a:r>
            <a:r>
              <a:rPr dirty="0" sz="1000" spc="-5">
                <a:solidFill>
                  <a:srgbClr val="0000FF"/>
                </a:solidFill>
                <a:latin typeface="Courier New"/>
                <a:cs typeface="Courier New"/>
              </a:rPr>
              <a:t>for </a:t>
            </a:r>
            <a:r>
              <a:rPr dirty="0" sz="1000" spc="-5">
                <a:latin typeface="Courier New"/>
                <a:cs typeface="Courier New"/>
              </a:rPr>
              <a:t>numOfBit = 1 :</a:t>
            </a:r>
            <a:r>
              <a:rPr dirty="0" sz="1000" spc="-10">
                <a:latin typeface="Courier New"/>
                <a:cs typeface="Courier New"/>
              </a:rPr>
              <a:t> </a:t>
            </a:r>
            <a:r>
              <a:rPr dirty="0" sz="1000" spc="-5">
                <a:latin typeface="Courier New"/>
                <a:cs typeface="Courier New"/>
              </a:rPr>
              <a:t>8</a:t>
            </a:r>
            <a:endParaRPr sz="1000">
              <a:latin typeface="Courier New"/>
              <a:cs typeface="Courier New"/>
            </a:endParaRPr>
          </a:p>
          <a:p>
            <a:pPr marL="317500" marR="1986914">
              <a:lnSpc>
                <a:spcPct val="100000"/>
              </a:lnSpc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 Quantize to given number of bits  </a:t>
            </a:r>
            <a:r>
              <a:rPr dirty="0" sz="1000" spc="-5">
                <a:latin typeface="Courier New"/>
                <a:cs typeface="Courier New"/>
              </a:rPr>
              <a:t>numOfLevel = 2.^ numOfBit;  levelGap = 256 /</a:t>
            </a:r>
            <a:r>
              <a:rPr dirty="0" sz="1000">
                <a:latin typeface="Courier New"/>
                <a:cs typeface="Courier New"/>
              </a:rPr>
              <a:t> </a:t>
            </a:r>
            <a:r>
              <a:rPr dirty="0" sz="1000" spc="-5">
                <a:latin typeface="Courier New"/>
                <a:cs typeface="Courier New"/>
              </a:rPr>
              <a:t>numOfLevel;</a:t>
            </a:r>
            <a:endParaRPr sz="1000">
              <a:latin typeface="Courier New"/>
              <a:cs typeface="Courier New"/>
            </a:endParaRPr>
          </a:p>
          <a:p>
            <a:pPr marL="12700" marR="5080" indent="3048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quantizedImg = uint8(ceil(img / levelGap) * levelGap - 1); </a:t>
            </a: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  quantization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50">
              <a:latin typeface="Courier New"/>
              <a:cs typeface="Courier New"/>
            </a:endParaRPr>
          </a:p>
          <a:p>
            <a:pPr marL="317500">
              <a:lnSpc>
                <a:spcPct val="100000"/>
              </a:lnSpc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 Plot</a:t>
            </a:r>
            <a:r>
              <a:rPr dirty="0" sz="1000">
                <a:solidFill>
                  <a:srgbClr val="218A21"/>
                </a:solidFill>
                <a:latin typeface="Courier New"/>
                <a:cs typeface="Courier New"/>
              </a:rPr>
              <a:t> </a:t>
            </a: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image</a:t>
            </a:r>
            <a:endParaRPr sz="1000">
              <a:latin typeface="Courier New"/>
              <a:cs typeface="Courier New"/>
            </a:endParaRPr>
          </a:p>
          <a:p>
            <a:pPr marL="317500" marR="76708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subplot(2, 4, 9 - numOfBit), imshow(quantizedImg);  </a:t>
            </a:r>
            <a:r>
              <a:rPr dirty="0" sz="1000" spc="-5">
                <a:solidFill>
                  <a:srgbClr val="0000FF"/>
                </a:solidFill>
                <a:latin typeface="Courier New"/>
                <a:cs typeface="Courier New"/>
              </a:rPr>
              <a:t>if </a:t>
            </a:r>
            <a:r>
              <a:rPr dirty="0" sz="1000" spc="-5">
                <a:latin typeface="Courier New"/>
                <a:cs typeface="Courier New"/>
              </a:rPr>
              <a:t>numOfBit ==</a:t>
            </a:r>
            <a:r>
              <a:rPr dirty="0" sz="1000">
                <a:latin typeface="Courier New"/>
                <a:cs typeface="Courier New"/>
              </a:rPr>
              <a:t> </a:t>
            </a:r>
            <a:r>
              <a:rPr dirty="0" sz="1000" spc="-5">
                <a:latin typeface="Courier New"/>
                <a:cs typeface="Courier New"/>
              </a:rPr>
              <a:t>1</a:t>
            </a:r>
            <a:endParaRPr sz="1000">
              <a:latin typeface="Courier New"/>
              <a:cs typeface="Courier New"/>
            </a:endParaRPr>
          </a:p>
          <a:p>
            <a:pPr marL="6223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name = [num2str(numOfBit)</a:t>
            </a:r>
            <a:r>
              <a:rPr dirty="0" sz="1000" spc="10">
                <a:latin typeface="Courier New"/>
                <a:cs typeface="Courier New"/>
              </a:rPr>
              <a:t> 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'-bit'</a:t>
            </a:r>
            <a:r>
              <a:rPr dirty="0" sz="1000" spc="-5">
                <a:latin typeface="Courier New"/>
                <a:cs typeface="Courier New"/>
              </a:rPr>
              <a:t>];</a:t>
            </a:r>
            <a:endParaRPr sz="1000">
              <a:latin typeface="Courier New"/>
              <a:cs typeface="Courier New"/>
            </a:endParaRPr>
          </a:p>
          <a:p>
            <a:pPr marL="317500">
              <a:lnSpc>
                <a:spcPct val="100000"/>
              </a:lnSpc>
            </a:pPr>
            <a:r>
              <a:rPr dirty="0" sz="1000" spc="-5">
                <a:solidFill>
                  <a:srgbClr val="0000FF"/>
                </a:solidFill>
                <a:latin typeface="Courier New"/>
                <a:cs typeface="Courier New"/>
              </a:rPr>
              <a:t>else</a:t>
            </a:r>
            <a:endParaRPr sz="1000">
              <a:latin typeface="Courier New"/>
              <a:cs typeface="Courier New"/>
            </a:endParaRPr>
          </a:p>
          <a:p>
            <a:pPr marL="6223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name = [num2str(numOfBit)</a:t>
            </a:r>
            <a:r>
              <a:rPr dirty="0" sz="1000" spc="10">
                <a:latin typeface="Courier New"/>
                <a:cs typeface="Courier New"/>
              </a:rPr>
              <a:t> 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'-bits'</a:t>
            </a:r>
            <a:r>
              <a:rPr dirty="0" sz="1000" spc="-5">
                <a:latin typeface="Courier New"/>
                <a:cs typeface="Courier New"/>
              </a:rPr>
              <a:t>];</a:t>
            </a:r>
            <a:endParaRPr sz="1000">
              <a:latin typeface="Courier New"/>
              <a:cs typeface="Courier New"/>
            </a:endParaRPr>
          </a:p>
          <a:p>
            <a:pPr marL="317500" marR="3662679">
              <a:lnSpc>
                <a:spcPct val="100000"/>
              </a:lnSpc>
            </a:pPr>
            <a:r>
              <a:rPr dirty="0" sz="1000" spc="-5">
                <a:solidFill>
                  <a:srgbClr val="0000FF"/>
                </a:solidFill>
                <a:latin typeface="Courier New"/>
                <a:cs typeface="Courier New"/>
              </a:rPr>
              <a:t>end  </a:t>
            </a:r>
            <a:r>
              <a:rPr dirty="0" sz="1000" spc="-5">
                <a:latin typeface="Courier New"/>
                <a:cs typeface="Courier New"/>
              </a:rPr>
              <a:t>title(name);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50">
              <a:latin typeface="Courier New"/>
              <a:cs typeface="Courier New"/>
            </a:endParaRPr>
          </a:p>
          <a:p>
            <a:pPr marL="317500">
              <a:lnSpc>
                <a:spcPct val="100000"/>
              </a:lnSpc>
              <a:spcBef>
                <a:spcPts val="5"/>
              </a:spcBef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 Save</a:t>
            </a:r>
            <a:r>
              <a:rPr dirty="0" sz="1000" spc="-55">
                <a:solidFill>
                  <a:srgbClr val="218A21"/>
                </a:solidFill>
                <a:latin typeface="Courier New"/>
                <a:cs typeface="Courier New"/>
              </a:rPr>
              <a:t> </a:t>
            </a: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image</a:t>
            </a:r>
            <a:endParaRPr sz="1000">
              <a:latin typeface="Courier New"/>
              <a:cs typeface="Courier New"/>
            </a:endParaRPr>
          </a:p>
          <a:p>
            <a:pPr marL="12700" marR="461645" indent="3048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imwrite(quantizedImg, [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'Quantization_' </a:t>
            </a:r>
            <a:r>
              <a:rPr dirty="0" sz="1000" spc="-5">
                <a:latin typeface="Courier New"/>
                <a:cs typeface="Courier New"/>
              </a:rPr>
              <a:t>name </a:t>
            </a:r>
            <a:r>
              <a:rPr dirty="0" sz="1000" spc="-5">
                <a:solidFill>
                  <a:srgbClr val="9F1FEF"/>
                </a:solidFill>
                <a:latin typeface="Courier New"/>
                <a:cs typeface="Courier New"/>
              </a:rPr>
              <a:t>'.png'</a:t>
            </a:r>
            <a:r>
              <a:rPr dirty="0" sz="1000" spc="-5">
                <a:latin typeface="Courier New"/>
                <a:cs typeface="Courier New"/>
              </a:rPr>
              <a:t>] );  </a:t>
            </a:r>
            <a:r>
              <a:rPr dirty="0" sz="1000" spc="-5">
                <a:solidFill>
                  <a:srgbClr val="0000FF"/>
                </a:solidFill>
                <a:latin typeface="Courier New"/>
                <a:cs typeface="Courier New"/>
              </a:rPr>
              <a:t>end </a:t>
            </a: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%end</a:t>
            </a:r>
            <a:r>
              <a:rPr dirty="0" sz="1000">
                <a:solidFill>
                  <a:srgbClr val="218A21"/>
                </a:solidFill>
                <a:latin typeface="Courier New"/>
                <a:cs typeface="Courier New"/>
              </a:rPr>
              <a:t> </a:t>
            </a: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numOfBit</a:t>
            </a:r>
            <a:endParaRPr sz="1000">
              <a:latin typeface="Courier New"/>
              <a:cs typeface="Courier New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975603" y="2302764"/>
            <a:ext cx="4387596" cy="338480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/>
          <p:nvPr/>
        </p:nvSpPr>
        <p:spPr>
          <a:xfrm>
            <a:off x="323088" y="2159508"/>
            <a:ext cx="10152888" cy="42138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1996185" y="1383919"/>
            <a:ext cx="6988809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5">
                <a:latin typeface="Calibri"/>
                <a:cs typeface="Calibri"/>
              </a:rPr>
              <a:t>Resultado del procesamiento digital </a:t>
            </a:r>
            <a:r>
              <a:rPr dirty="0" sz="2000" spc="10">
                <a:latin typeface="Calibri"/>
                <a:cs typeface="Calibri"/>
              </a:rPr>
              <a:t>de imagen a </a:t>
            </a:r>
            <a:r>
              <a:rPr dirty="0" sz="2000">
                <a:latin typeface="Calibri"/>
                <a:cs typeface="Calibri"/>
              </a:rPr>
              <a:t>nivel </a:t>
            </a:r>
            <a:r>
              <a:rPr dirty="0" sz="2000" spc="10">
                <a:latin typeface="Calibri"/>
                <a:cs typeface="Calibri"/>
              </a:rPr>
              <a:t>de</a:t>
            </a:r>
            <a:r>
              <a:rPr dirty="0" sz="2000" spc="-114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bits/pixel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/>
          <p:nvPr/>
        </p:nvSpPr>
        <p:spPr>
          <a:xfrm>
            <a:off x="4175759" y="1059180"/>
            <a:ext cx="5981699" cy="561136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654202" y="1167460"/>
            <a:ext cx="3281679" cy="21875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654050">
              <a:lnSpc>
                <a:spcPct val="101299"/>
              </a:lnSpc>
              <a:spcBef>
                <a:spcPts val="100"/>
              </a:spcBef>
            </a:pPr>
            <a:r>
              <a:rPr dirty="0" sz="2000" spc="5">
                <a:latin typeface="Calibri"/>
                <a:cs typeface="Calibri"/>
              </a:rPr>
              <a:t>Simulink </a:t>
            </a:r>
            <a:r>
              <a:rPr dirty="0" sz="2000" spc="10">
                <a:latin typeface="Calibri"/>
                <a:cs typeface="Calibri"/>
              </a:rPr>
              <a:t>tiene el </a:t>
            </a:r>
            <a:r>
              <a:rPr dirty="0" sz="2000">
                <a:latin typeface="Calibri"/>
                <a:cs typeface="Calibri"/>
              </a:rPr>
              <a:t>toolbox  </a:t>
            </a:r>
            <a:r>
              <a:rPr dirty="0" sz="2000" spc="5">
                <a:latin typeface="Calibri"/>
                <a:cs typeface="Calibri"/>
              </a:rPr>
              <a:t>Computer Vision</a:t>
            </a:r>
            <a:r>
              <a:rPr dirty="0" sz="2000" spc="-80">
                <a:latin typeface="Calibri"/>
                <a:cs typeface="Calibri"/>
              </a:rPr>
              <a:t> </a:t>
            </a:r>
            <a:r>
              <a:rPr dirty="0" sz="2000" spc="-5">
                <a:latin typeface="Calibri"/>
                <a:cs typeface="Calibri"/>
              </a:rPr>
              <a:t>System,  </a:t>
            </a:r>
            <a:r>
              <a:rPr dirty="0" sz="2000" spc="10">
                <a:latin typeface="Calibri"/>
                <a:cs typeface="Calibri"/>
              </a:rPr>
              <a:t>que </a:t>
            </a:r>
            <a:r>
              <a:rPr dirty="0" sz="2000" spc="5">
                <a:latin typeface="Calibri"/>
                <a:cs typeface="Calibri"/>
              </a:rPr>
              <a:t>permite construir  diagramas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 spc="5">
                <a:latin typeface="Calibri"/>
                <a:cs typeface="Calibri"/>
              </a:rPr>
              <a:t>bloque  </a:t>
            </a:r>
            <a:r>
              <a:rPr dirty="0" sz="2000">
                <a:latin typeface="Calibri"/>
                <a:cs typeface="Calibri"/>
              </a:rPr>
              <a:t>para </a:t>
            </a:r>
            <a:r>
              <a:rPr dirty="0" sz="2000" spc="5">
                <a:latin typeface="Calibri"/>
                <a:cs typeface="Calibri"/>
              </a:rPr>
              <a:t>procesar</a:t>
            </a:r>
            <a:r>
              <a:rPr dirty="0" sz="2000" spc="-25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sistemas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dirty="0" sz="2000" spc="5">
                <a:latin typeface="Calibri"/>
                <a:cs typeface="Calibri"/>
              </a:rPr>
              <a:t>complejos </a:t>
            </a:r>
            <a:r>
              <a:rPr dirty="0" sz="2000" spc="15">
                <a:latin typeface="Calibri"/>
                <a:cs typeface="Calibri"/>
              </a:rPr>
              <a:t>en </a:t>
            </a:r>
            <a:r>
              <a:rPr dirty="0" sz="2000" spc="10">
                <a:latin typeface="Calibri"/>
                <a:cs typeface="Calibri"/>
              </a:rPr>
              <a:t>el</a:t>
            </a:r>
            <a:r>
              <a:rPr dirty="0" sz="2000" spc="-95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procesamiento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dirty="0" sz="2000" spc="5">
                <a:latin typeface="Calibri"/>
                <a:cs typeface="Calibri"/>
              </a:rPr>
              <a:t>digital </a:t>
            </a:r>
            <a:r>
              <a:rPr dirty="0" sz="2000" spc="10">
                <a:latin typeface="Calibri"/>
                <a:cs typeface="Calibri"/>
              </a:rPr>
              <a:t>de</a:t>
            </a:r>
            <a:r>
              <a:rPr dirty="0" sz="2000" spc="-35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imágenes.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0878" y="1532736"/>
            <a:ext cx="9129048" cy="30875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70305" y="1100454"/>
            <a:ext cx="8801735" cy="6426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1000"/>
              </a:lnSpc>
              <a:spcBef>
                <a:spcPts val="100"/>
              </a:spcBef>
            </a:pPr>
            <a:r>
              <a:rPr dirty="0" sz="2000" spc="10">
                <a:latin typeface="Calibri"/>
                <a:cs typeface="Calibri"/>
              </a:rPr>
              <a:t>Ejemplo </a:t>
            </a:r>
            <a:r>
              <a:rPr dirty="0" sz="2000" spc="5">
                <a:latin typeface="Calibri"/>
                <a:cs typeface="Calibri"/>
              </a:rPr>
              <a:t>típico </a:t>
            </a:r>
            <a:r>
              <a:rPr dirty="0" sz="2000">
                <a:latin typeface="Calibri"/>
                <a:cs typeface="Calibri"/>
              </a:rPr>
              <a:t>para </a:t>
            </a:r>
            <a:r>
              <a:rPr dirty="0" sz="2000" spc="5">
                <a:latin typeface="Calibri"/>
                <a:cs typeface="Calibri"/>
              </a:rPr>
              <a:t>obtener </a:t>
            </a:r>
            <a:r>
              <a:rPr dirty="0" sz="2000" spc="10">
                <a:latin typeface="Calibri"/>
                <a:cs typeface="Calibri"/>
              </a:rPr>
              <a:t>y </a:t>
            </a:r>
            <a:r>
              <a:rPr dirty="0" sz="2000" spc="5">
                <a:latin typeface="Calibri"/>
                <a:cs typeface="Calibri"/>
              </a:rPr>
              <a:t>visualizar </a:t>
            </a:r>
            <a:r>
              <a:rPr dirty="0" sz="2000" spc="10">
                <a:latin typeface="Calibri"/>
                <a:cs typeface="Calibri"/>
              </a:rPr>
              <a:t>el </a:t>
            </a:r>
            <a:r>
              <a:rPr dirty="0" sz="2000" spc="-5">
                <a:latin typeface="Calibri"/>
                <a:cs typeface="Calibri"/>
              </a:rPr>
              <a:t>histograma </a:t>
            </a:r>
            <a:r>
              <a:rPr dirty="0" sz="2000" spc="10">
                <a:latin typeface="Calibri"/>
                <a:cs typeface="Calibri"/>
              </a:rPr>
              <a:t>de una imagen </a:t>
            </a:r>
            <a:r>
              <a:rPr dirty="0" sz="2000">
                <a:latin typeface="Calibri"/>
                <a:cs typeface="Calibri"/>
              </a:rPr>
              <a:t>cuya fuente </a:t>
            </a:r>
            <a:r>
              <a:rPr dirty="0" sz="2000" spc="5">
                <a:latin typeface="Calibri"/>
                <a:cs typeface="Calibri"/>
              </a:rPr>
              <a:t>de  </a:t>
            </a:r>
            <a:r>
              <a:rPr dirty="0" sz="2000">
                <a:latin typeface="Calibri"/>
                <a:cs typeface="Calibri"/>
              </a:rPr>
              <a:t>información </a:t>
            </a:r>
            <a:r>
              <a:rPr dirty="0" sz="2000" spc="5">
                <a:latin typeface="Calibri"/>
                <a:cs typeface="Calibri"/>
              </a:rPr>
              <a:t>proviene </a:t>
            </a:r>
            <a:r>
              <a:rPr dirty="0" sz="2000" spc="10">
                <a:latin typeface="Calibri"/>
                <a:cs typeface="Calibri"/>
              </a:rPr>
              <a:t>de una</a:t>
            </a:r>
            <a:r>
              <a:rPr dirty="0" sz="2000" spc="-4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webcam.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050788" y="4698504"/>
            <a:ext cx="7097289" cy="209616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6753859" y="3981450"/>
            <a:ext cx="3705225" cy="239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1400" spc="-10">
                <a:solidFill>
                  <a:srgbClr val="6086E2"/>
                </a:solidFill>
                <a:uFill>
                  <a:solidFill>
                    <a:srgbClr val="6086E2"/>
                  </a:solidFill>
                </a:uFill>
                <a:latin typeface="Calibri"/>
                <a:cs typeface="Calibri"/>
                <a:hlinkClick r:id="rId4"/>
              </a:rPr>
              <a:t>https://www.youtube.com/watch?v=PiDB6DK4MIg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968240" y="1475232"/>
            <a:ext cx="1224280" cy="251460"/>
          </a:xfrm>
          <a:custGeom>
            <a:avLst/>
            <a:gdLst/>
            <a:ahLst/>
            <a:cxnLst/>
            <a:rect l="l" t="t" r="r" b="b"/>
            <a:pathLst>
              <a:path w="1224279" h="251460">
                <a:moveTo>
                  <a:pt x="0" y="251460"/>
                </a:moveTo>
                <a:lnTo>
                  <a:pt x="1223772" y="251460"/>
                </a:lnTo>
                <a:lnTo>
                  <a:pt x="1223772" y="0"/>
                </a:lnTo>
                <a:lnTo>
                  <a:pt x="0" y="0"/>
                </a:lnTo>
                <a:lnTo>
                  <a:pt x="0" y="25146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/>
          <p:nvPr/>
        </p:nvSpPr>
        <p:spPr>
          <a:xfrm>
            <a:off x="3604259" y="836676"/>
            <a:ext cx="7194804" cy="597560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359663" y="2878836"/>
            <a:ext cx="3145536" cy="324764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654202" y="6285991"/>
            <a:ext cx="3355975" cy="4527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1400" spc="-5">
                <a:latin typeface="Calibri"/>
                <a:cs typeface="Calibri"/>
              </a:rPr>
              <a:t>https://la.mathworks.com/help/supportpkg/u  sbwebcams/webcam-image-acquisition.html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3793997" y="2745486"/>
            <a:ext cx="1534795" cy="143510"/>
          </a:xfrm>
          <a:custGeom>
            <a:avLst/>
            <a:gdLst/>
            <a:ahLst/>
            <a:cxnLst/>
            <a:rect l="l" t="t" r="r" b="b"/>
            <a:pathLst>
              <a:path w="1534795" h="143510">
                <a:moveTo>
                  <a:pt x="0" y="143255"/>
                </a:moveTo>
                <a:lnTo>
                  <a:pt x="1534668" y="143255"/>
                </a:lnTo>
                <a:lnTo>
                  <a:pt x="1534668" y="0"/>
                </a:lnTo>
                <a:lnTo>
                  <a:pt x="0" y="0"/>
                </a:lnTo>
                <a:lnTo>
                  <a:pt x="0" y="143255"/>
                </a:lnTo>
                <a:close/>
              </a:path>
            </a:pathLst>
          </a:custGeom>
          <a:ln w="25908">
            <a:solidFill>
              <a:srgbClr val="FF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167131" y="1176654"/>
            <a:ext cx="3326129" cy="200025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algn="r" marR="5080">
              <a:lnSpc>
                <a:spcPct val="100000"/>
              </a:lnSpc>
              <a:spcBef>
                <a:spcPts val="125"/>
              </a:spcBef>
            </a:pPr>
            <a:r>
              <a:rPr dirty="0" sz="2000" spc="10" b="1">
                <a:solidFill>
                  <a:srgbClr val="FF0000"/>
                </a:solidFill>
                <a:latin typeface="Calibri"/>
                <a:cs typeface="Calibri"/>
              </a:rPr>
              <a:t>1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650">
              <a:latin typeface="Calibri"/>
              <a:cs typeface="Calibri"/>
            </a:endParaRPr>
          </a:p>
          <a:p>
            <a:pPr marL="571500" marR="204470">
              <a:lnSpc>
                <a:spcPct val="100000"/>
              </a:lnSpc>
            </a:pPr>
            <a:r>
              <a:rPr dirty="0" sz="1800" spc="-5">
                <a:latin typeface="Calibri"/>
                <a:cs typeface="Calibri"/>
              </a:rPr>
              <a:t>En </a:t>
            </a:r>
            <a:r>
              <a:rPr dirty="0" sz="1800">
                <a:latin typeface="Calibri"/>
                <a:cs typeface="Calibri"/>
              </a:rPr>
              <a:t>la </a:t>
            </a:r>
            <a:r>
              <a:rPr dirty="0" sz="1800" spc="-5">
                <a:latin typeface="Calibri"/>
                <a:cs typeface="Calibri"/>
              </a:rPr>
              <a:t>página de </a:t>
            </a:r>
            <a:r>
              <a:rPr dirty="0" sz="1800" spc="-15">
                <a:latin typeface="Calibri"/>
                <a:cs typeface="Calibri"/>
              </a:rPr>
              <a:t>MathWorks  </a:t>
            </a:r>
            <a:r>
              <a:rPr dirty="0" sz="1800" spc="-5">
                <a:latin typeface="Calibri"/>
                <a:cs typeface="Calibri"/>
              </a:rPr>
              <a:t>Se ingresa </a:t>
            </a:r>
            <a:r>
              <a:rPr dirty="0" sz="1800" spc="-10">
                <a:latin typeface="Calibri"/>
                <a:cs typeface="Calibri"/>
              </a:rPr>
              <a:t>con </a:t>
            </a:r>
            <a:r>
              <a:rPr dirty="0" sz="1800" spc="-5">
                <a:latin typeface="Calibri"/>
                <a:cs typeface="Calibri"/>
              </a:rPr>
              <a:t>una </a:t>
            </a:r>
            <a:r>
              <a:rPr dirty="0" sz="1800" spc="-10">
                <a:latin typeface="Calibri"/>
                <a:cs typeface="Calibri"/>
              </a:rPr>
              <a:t>cuenta  </a:t>
            </a:r>
            <a:r>
              <a:rPr dirty="0" sz="1800">
                <a:latin typeface="Calibri"/>
                <a:cs typeface="Calibri"/>
              </a:rPr>
              <a:t>y </a:t>
            </a:r>
            <a:r>
              <a:rPr dirty="0" sz="1800" spc="-10">
                <a:latin typeface="Calibri"/>
                <a:cs typeface="Calibri"/>
              </a:rPr>
              <a:t>contraseña </a:t>
            </a:r>
            <a:r>
              <a:rPr dirty="0" sz="1800">
                <a:latin typeface="Calibri"/>
                <a:cs typeface="Calibri"/>
              </a:rPr>
              <a:t>y</a:t>
            </a:r>
            <a:r>
              <a:rPr dirty="0" sz="1800" spc="-10">
                <a:latin typeface="Calibri"/>
                <a:cs typeface="Calibri"/>
              </a:rPr>
              <a:t> </a:t>
            </a:r>
            <a:r>
              <a:rPr dirty="0" sz="1800" spc="-5">
                <a:latin typeface="Calibri"/>
                <a:cs typeface="Calibri"/>
              </a:rPr>
              <a:t>luego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2000" spc="10" b="1">
                <a:solidFill>
                  <a:srgbClr val="FF0000"/>
                </a:solidFill>
                <a:latin typeface="Calibri"/>
                <a:cs typeface="Calibri"/>
              </a:rPr>
              <a:t>2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82269" y="1313179"/>
            <a:ext cx="9850755" cy="51473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73785" algn="l"/>
              </a:tabLst>
            </a:pPr>
            <a:r>
              <a:rPr dirty="0" sz="1200" spc="-5">
                <a:latin typeface="Calibri"/>
                <a:cs typeface="Calibri"/>
              </a:rPr>
              <a:t>&gt;&gt;imaqhwinfo	%devuelve </a:t>
            </a:r>
            <a:r>
              <a:rPr dirty="0" sz="1200">
                <a:latin typeface="Calibri"/>
                <a:cs typeface="Calibri"/>
              </a:rPr>
              <a:t>la </a:t>
            </a:r>
            <a:r>
              <a:rPr dirty="0" sz="1200" spc="-5">
                <a:latin typeface="Calibri"/>
                <a:cs typeface="Calibri"/>
              </a:rPr>
              <a:t>información </a:t>
            </a:r>
            <a:r>
              <a:rPr dirty="0" sz="1200">
                <a:latin typeface="Calibri"/>
                <a:cs typeface="Calibri"/>
              </a:rPr>
              <a:t>de </a:t>
            </a:r>
            <a:r>
              <a:rPr dirty="0" sz="1200" spc="-5">
                <a:latin typeface="Calibri"/>
                <a:cs typeface="Calibri"/>
              </a:rPr>
              <a:t>hardware </a:t>
            </a:r>
            <a:r>
              <a:rPr dirty="0" sz="1200">
                <a:latin typeface="Calibri"/>
                <a:cs typeface="Calibri"/>
              </a:rPr>
              <a:t>y </a:t>
            </a:r>
            <a:r>
              <a:rPr dirty="0" sz="1200" spc="-5">
                <a:latin typeface="Calibri"/>
                <a:cs typeface="Calibri"/>
              </a:rPr>
              <a:t>software disponibles: Adaptador </a:t>
            </a:r>
            <a:r>
              <a:rPr dirty="0" sz="1200">
                <a:latin typeface="Calibri"/>
                <a:cs typeface="Calibri"/>
              </a:rPr>
              <a:t>de video </a:t>
            </a:r>
            <a:r>
              <a:rPr dirty="0" sz="1200" spc="-5">
                <a:latin typeface="Calibri"/>
                <a:cs typeface="Calibri"/>
              </a:rPr>
              <a:t>instalado, </a:t>
            </a:r>
            <a:r>
              <a:rPr dirty="0" sz="1200" spc="-10">
                <a:latin typeface="Calibri"/>
                <a:cs typeface="Calibri"/>
              </a:rPr>
              <a:t>versión </a:t>
            </a:r>
            <a:r>
              <a:rPr dirty="0" sz="1200">
                <a:latin typeface="Calibri"/>
                <a:cs typeface="Calibri"/>
              </a:rPr>
              <a:t>de Matlab, </a:t>
            </a:r>
            <a:r>
              <a:rPr dirty="0" sz="1200" spc="-20">
                <a:latin typeface="Calibri"/>
                <a:cs typeface="Calibri"/>
              </a:rPr>
              <a:t>Toolbox </a:t>
            </a:r>
            <a:r>
              <a:rPr dirty="0" sz="1200" spc="-5">
                <a:latin typeface="Calibri"/>
                <a:cs typeface="Calibri"/>
              </a:rPr>
              <a:t>(nombre </a:t>
            </a:r>
            <a:r>
              <a:rPr dirty="0" sz="1200">
                <a:latin typeface="Calibri"/>
                <a:cs typeface="Calibri"/>
              </a:rPr>
              <a:t>y</a:t>
            </a:r>
            <a:r>
              <a:rPr dirty="0" sz="1200" spc="-50">
                <a:latin typeface="Calibri"/>
                <a:cs typeface="Calibri"/>
              </a:rPr>
              <a:t> </a:t>
            </a:r>
            <a:r>
              <a:rPr dirty="0" sz="1200" spc="-10">
                <a:latin typeface="Calibri"/>
                <a:cs typeface="Calibri"/>
              </a:rPr>
              <a:t>versión)</a:t>
            </a:r>
            <a:endParaRPr sz="12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200">
                <a:latin typeface="Calibri"/>
                <a:cs typeface="Calibri"/>
              </a:rPr>
              <a:t>ans</a:t>
            </a:r>
            <a:r>
              <a:rPr dirty="0" sz="1200" spc="-15">
                <a:latin typeface="Calibri"/>
                <a:cs typeface="Calibri"/>
              </a:rPr>
              <a:t> </a:t>
            </a:r>
            <a:r>
              <a:rPr dirty="0" sz="1200">
                <a:latin typeface="Calibri"/>
                <a:cs typeface="Calibri"/>
              </a:rPr>
              <a:t>=</a:t>
            </a:r>
            <a:endParaRPr sz="1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200" spc="-5">
                <a:latin typeface="Calibri"/>
                <a:cs typeface="Calibri"/>
              </a:rPr>
              <a:t>struct with</a:t>
            </a:r>
            <a:r>
              <a:rPr dirty="0" sz="1200" spc="-20">
                <a:latin typeface="Calibri"/>
                <a:cs typeface="Calibri"/>
              </a:rPr>
              <a:t> </a:t>
            </a:r>
            <a:r>
              <a:rPr dirty="0" sz="1200" spc="-5">
                <a:latin typeface="Calibri"/>
                <a:cs typeface="Calibri"/>
              </a:rPr>
              <a:t>fields:</a:t>
            </a:r>
            <a:endParaRPr sz="1200">
              <a:latin typeface="Calibri"/>
              <a:cs typeface="Calibri"/>
            </a:endParaRPr>
          </a:p>
          <a:p>
            <a:pPr marL="152400">
              <a:lnSpc>
                <a:spcPct val="100000"/>
              </a:lnSpc>
            </a:pPr>
            <a:r>
              <a:rPr dirty="0" sz="1200" spc="-5">
                <a:latin typeface="Calibri"/>
                <a:cs typeface="Calibri"/>
              </a:rPr>
              <a:t>InstalledAdaptors:</a:t>
            </a:r>
            <a:r>
              <a:rPr dirty="0" sz="1200" spc="-30">
                <a:latin typeface="Calibri"/>
                <a:cs typeface="Calibri"/>
              </a:rPr>
              <a:t> </a:t>
            </a:r>
            <a:r>
              <a:rPr dirty="0" sz="1200" spc="-5">
                <a:latin typeface="Calibri"/>
                <a:cs typeface="Calibri"/>
              </a:rPr>
              <a:t>{'winvideo'}</a:t>
            </a:r>
            <a:endParaRPr sz="1200">
              <a:latin typeface="Calibri"/>
              <a:cs typeface="Calibri"/>
            </a:endParaRPr>
          </a:p>
          <a:p>
            <a:pPr marL="291465">
              <a:lnSpc>
                <a:spcPct val="100000"/>
              </a:lnSpc>
            </a:pPr>
            <a:r>
              <a:rPr dirty="0" sz="1200" spc="-15">
                <a:latin typeface="Calibri"/>
                <a:cs typeface="Calibri"/>
              </a:rPr>
              <a:t>MATLABVersion: </a:t>
            </a:r>
            <a:r>
              <a:rPr dirty="0" sz="1200">
                <a:latin typeface="Calibri"/>
                <a:cs typeface="Calibri"/>
              </a:rPr>
              <a:t>'9.2</a:t>
            </a:r>
            <a:r>
              <a:rPr dirty="0" sz="1200" spc="10">
                <a:latin typeface="Calibri"/>
                <a:cs typeface="Calibri"/>
              </a:rPr>
              <a:t> </a:t>
            </a:r>
            <a:r>
              <a:rPr dirty="0" sz="1200" spc="-5">
                <a:latin typeface="Calibri"/>
                <a:cs typeface="Calibri"/>
              </a:rPr>
              <a:t>(R2017a)'</a:t>
            </a:r>
            <a:endParaRPr sz="1200">
              <a:latin typeface="Calibri"/>
              <a:cs typeface="Calibri"/>
            </a:endParaRPr>
          </a:p>
          <a:p>
            <a:pPr marL="256540" marR="6866255" indent="104775">
              <a:lnSpc>
                <a:spcPct val="100000"/>
              </a:lnSpc>
            </a:pPr>
            <a:r>
              <a:rPr dirty="0" sz="1200" spc="-15">
                <a:latin typeface="Calibri"/>
                <a:cs typeface="Calibri"/>
              </a:rPr>
              <a:t>ToolboxName: </a:t>
            </a:r>
            <a:r>
              <a:rPr dirty="0" sz="1200" spc="-5">
                <a:latin typeface="Calibri"/>
                <a:cs typeface="Calibri"/>
              </a:rPr>
              <a:t>'Image </a:t>
            </a:r>
            <a:r>
              <a:rPr dirty="0" sz="1200">
                <a:latin typeface="Calibri"/>
                <a:cs typeface="Calibri"/>
              </a:rPr>
              <a:t>Acquisition </a:t>
            </a:r>
            <a:r>
              <a:rPr dirty="0" sz="1200" spc="-20">
                <a:latin typeface="Calibri"/>
                <a:cs typeface="Calibri"/>
              </a:rPr>
              <a:t>Toolbox'  </a:t>
            </a:r>
            <a:r>
              <a:rPr dirty="0" sz="1200" spc="-15">
                <a:latin typeface="Calibri"/>
                <a:cs typeface="Calibri"/>
              </a:rPr>
              <a:t>ToolboxVersion: </a:t>
            </a:r>
            <a:r>
              <a:rPr dirty="0" sz="1200">
                <a:latin typeface="Calibri"/>
                <a:cs typeface="Calibri"/>
              </a:rPr>
              <a:t>'5.2</a:t>
            </a:r>
            <a:r>
              <a:rPr dirty="0" sz="1200" spc="10">
                <a:latin typeface="Calibri"/>
                <a:cs typeface="Calibri"/>
              </a:rPr>
              <a:t> </a:t>
            </a:r>
            <a:r>
              <a:rPr dirty="0" sz="1200" spc="-5">
                <a:latin typeface="Calibri"/>
                <a:cs typeface="Calibri"/>
              </a:rPr>
              <a:t>(R2017a)'</a:t>
            </a:r>
            <a:endParaRPr sz="12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50">
              <a:latin typeface="Calibri"/>
              <a:cs typeface="Calibri"/>
            </a:endParaRPr>
          </a:p>
          <a:p>
            <a:pPr marL="12700" marR="4102100">
              <a:lnSpc>
                <a:spcPct val="100000"/>
              </a:lnSpc>
              <a:spcBef>
                <a:spcPts val="5"/>
              </a:spcBef>
              <a:tabLst>
                <a:tab pos="1798320" algn="l"/>
              </a:tabLst>
            </a:pPr>
            <a:r>
              <a:rPr dirty="0" sz="1200" spc="-5">
                <a:latin typeface="Calibri"/>
                <a:cs typeface="Calibri"/>
              </a:rPr>
              <a:t>&gt;&gt;</a:t>
            </a:r>
            <a:r>
              <a:rPr dirty="0" sz="1200" spc="10">
                <a:latin typeface="Calibri"/>
                <a:cs typeface="Calibri"/>
              </a:rPr>
              <a:t> </a:t>
            </a:r>
            <a:r>
              <a:rPr dirty="0" sz="1200" spc="-5">
                <a:latin typeface="Calibri"/>
                <a:cs typeface="Calibri"/>
              </a:rPr>
              <a:t>imaqhwinfo('winvideo’)	</a:t>
            </a:r>
            <a:r>
              <a:rPr dirty="0" sz="1200">
                <a:latin typeface="Calibri"/>
                <a:cs typeface="Calibri"/>
              </a:rPr>
              <a:t>% </a:t>
            </a:r>
            <a:r>
              <a:rPr dirty="0" sz="1200" spc="-5">
                <a:latin typeface="Calibri"/>
                <a:cs typeface="Calibri"/>
              </a:rPr>
              <a:t>por </a:t>
            </a:r>
            <a:r>
              <a:rPr dirty="0" sz="1200">
                <a:latin typeface="Calibri"/>
                <a:cs typeface="Calibri"/>
              </a:rPr>
              <a:t>lo </a:t>
            </a:r>
            <a:r>
              <a:rPr dirty="0" sz="1200" spc="-5">
                <a:latin typeface="Calibri"/>
                <a:cs typeface="Calibri"/>
              </a:rPr>
              <a:t>general </a:t>
            </a:r>
            <a:r>
              <a:rPr dirty="0" sz="1200">
                <a:latin typeface="Calibri"/>
                <a:cs typeface="Calibri"/>
              </a:rPr>
              <a:t>el </a:t>
            </a:r>
            <a:r>
              <a:rPr dirty="0" sz="1200" spc="-5">
                <a:latin typeface="Calibri"/>
                <a:cs typeface="Calibri"/>
              </a:rPr>
              <a:t>adaptador </a:t>
            </a:r>
            <a:r>
              <a:rPr dirty="0" sz="1200">
                <a:latin typeface="Calibri"/>
                <a:cs typeface="Calibri"/>
              </a:rPr>
              <a:t>de video </a:t>
            </a:r>
            <a:r>
              <a:rPr dirty="0" sz="1200" spc="-5">
                <a:latin typeface="Calibri"/>
                <a:cs typeface="Calibri"/>
              </a:rPr>
              <a:t>se </a:t>
            </a:r>
            <a:r>
              <a:rPr dirty="0" sz="1200">
                <a:latin typeface="Calibri"/>
                <a:cs typeface="Calibri"/>
              </a:rPr>
              <a:t>denomina </a:t>
            </a:r>
            <a:r>
              <a:rPr dirty="0" sz="1200" spc="-5">
                <a:latin typeface="Calibri"/>
                <a:cs typeface="Calibri"/>
              </a:rPr>
              <a:t>“winvideo”  </a:t>
            </a:r>
            <a:r>
              <a:rPr dirty="0" sz="1200">
                <a:latin typeface="Calibri"/>
                <a:cs typeface="Calibri"/>
              </a:rPr>
              <a:t>ans</a:t>
            </a:r>
            <a:r>
              <a:rPr dirty="0" sz="1200" spc="-15">
                <a:latin typeface="Calibri"/>
                <a:cs typeface="Calibri"/>
              </a:rPr>
              <a:t> </a:t>
            </a:r>
            <a:r>
              <a:rPr dirty="0" sz="1200">
                <a:latin typeface="Calibri"/>
                <a:cs typeface="Calibri"/>
              </a:rPr>
              <a:t>=</a:t>
            </a:r>
            <a:endParaRPr sz="1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200" spc="-5">
                <a:latin typeface="Calibri"/>
                <a:cs typeface="Calibri"/>
              </a:rPr>
              <a:t>struct with</a:t>
            </a:r>
            <a:r>
              <a:rPr dirty="0" sz="1200" spc="-20">
                <a:latin typeface="Calibri"/>
                <a:cs typeface="Calibri"/>
              </a:rPr>
              <a:t> </a:t>
            </a:r>
            <a:r>
              <a:rPr dirty="0" sz="1200" spc="-5">
                <a:latin typeface="Calibri"/>
                <a:cs typeface="Calibri"/>
              </a:rPr>
              <a:t>fields:</a:t>
            </a:r>
            <a:endParaRPr sz="1200">
              <a:latin typeface="Calibri"/>
              <a:cs typeface="Calibri"/>
            </a:endParaRPr>
          </a:p>
          <a:p>
            <a:pPr marL="256540">
              <a:lnSpc>
                <a:spcPct val="100000"/>
              </a:lnSpc>
            </a:pPr>
            <a:r>
              <a:rPr dirty="0" sz="1200" spc="-5">
                <a:latin typeface="Calibri"/>
                <a:cs typeface="Calibri"/>
              </a:rPr>
              <a:t>AdaptorDllName:</a:t>
            </a:r>
            <a:r>
              <a:rPr dirty="0" sz="1200" spc="-25">
                <a:latin typeface="Calibri"/>
                <a:cs typeface="Calibri"/>
              </a:rPr>
              <a:t> </a:t>
            </a:r>
            <a:r>
              <a:rPr dirty="0" sz="1200" spc="-5">
                <a:latin typeface="Calibri"/>
                <a:cs typeface="Calibri"/>
              </a:rPr>
              <a:t>'C:\ProgramData\MATLAB\SupportPackages\R2017a\toolbox\imaq\supportpackages\genericvideo\adaptor\win64\mwwinvideoimaq.dll'</a:t>
            </a:r>
            <a:endParaRPr sz="1200">
              <a:latin typeface="Calibri"/>
              <a:cs typeface="Calibri"/>
            </a:endParaRPr>
          </a:p>
          <a:p>
            <a:pPr marL="361315" marR="7635875" indent="-208915">
              <a:lnSpc>
                <a:spcPct val="100000"/>
              </a:lnSpc>
            </a:pPr>
            <a:r>
              <a:rPr dirty="0" sz="1200" spc="-10">
                <a:latin typeface="Calibri"/>
                <a:cs typeface="Calibri"/>
              </a:rPr>
              <a:t>AdaptorDllVersion: </a:t>
            </a:r>
            <a:r>
              <a:rPr dirty="0" sz="1200">
                <a:latin typeface="Calibri"/>
                <a:cs typeface="Calibri"/>
              </a:rPr>
              <a:t>'5.2 </a:t>
            </a:r>
            <a:r>
              <a:rPr dirty="0" sz="1200" spc="-5">
                <a:latin typeface="Calibri"/>
                <a:cs typeface="Calibri"/>
              </a:rPr>
              <a:t>(R2017a)'  AdaptorName: 'winvideo'  DeviceIDs:</a:t>
            </a:r>
            <a:r>
              <a:rPr dirty="0" sz="1200" spc="-15">
                <a:latin typeface="Calibri"/>
                <a:cs typeface="Calibri"/>
              </a:rPr>
              <a:t> </a:t>
            </a:r>
            <a:r>
              <a:rPr dirty="0" sz="1200" spc="-5">
                <a:latin typeface="Calibri"/>
                <a:cs typeface="Calibri"/>
              </a:rPr>
              <a:t>{[1]}</a:t>
            </a:r>
            <a:endParaRPr sz="1200">
              <a:latin typeface="Calibri"/>
              <a:cs typeface="Calibri"/>
            </a:endParaRPr>
          </a:p>
          <a:p>
            <a:pPr marL="396240">
              <a:lnSpc>
                <a:spcPct val="100000"/>
              </a:lnSpc>
            </a:pPr>
            <a:r>
              <a:rPr dirty="0" sz="1200" spc="-5">
                <a:latin typeface="Calibri"/>
                <a:cs typeface="Calibri"/>
              </a:rPr>
              <a:t>DeviceInfo: </a:t>
            </a:r>
            <a:r>
              <a:rPr dirty="0" sz="1200">
                <a:latin typeface="Calibri"/>
                <a:cs typeface="Calibri"/>
              </a:rPr>
              <a:t>[1×1</a:t>
            </a:r>
            <a:r>
              <a:rPr dirty="0" sz="1200" spc="-20">
                <a:latin typeface="Calibri"/>
                <a:cs typeface="Calibri"/>
              </a:rPr>
              <a:t> </a:t>
            </a:r>
            <a:r>
              <a:rPr dirty="0" sz="1200" spc="-5">
                <a:latin typeface="Calibri"/>
                <a:cs typeface="Calibri"/>
              </a:rPr>
              <a:t>struct]</a:t>
            </a:r>
            <a:endParaRPr sz="12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50">
              <a:latin typeface="Calibri"/>
              <a:cs typeface="Calibri"/>
            </a:endParaRPr>
          </a:p>
          <a:p>
            <a:pPr marL="12700" marR="1026794">
              <a:lnSpc>
                <a:spcPct val="100000"/>
              </a:lnSpc>
            </a:pPr>
            <a:r>
              <a:rPr dirty="0" sz="1200" spc="-5">
                <a:latin typeface="Calibri"/>
                <a:cs typeface="Calibri"/>
              </a:rPr>
              <a:t>&gt;&gt; </a:t>
            </a:r>
            <a:r>
              <a:rPr dirty="0" sz="1200" spc="-10">
                <a:latin typeface="Calibri"/>
                <a:cs typeface="Calibri"/>
              </a:rPr>
              <a:t>imaqhwinfo('winvideo’,1) </a:t>
            </a:r>
            <a:r>
              <a:rPr dirty="0" sz="1200">
                <a:latin typeface="Calibri"/>
                <a:cs typeface="Calibri"/>
              </a:rPr>
              <a:t>% </a:t>
            </a:r>
            <a:r>
              <a:rPr dirty="0" sz="1200" spc="-10">
                <a:latin typeface="Calibri"/>
                <a:cs typeface="Calibri"/>
              </a:rPr>
              <a:t>Este </a:t>
            </a:r>
            <a:r>
              <a:rPr dirty="0" sz="1200" spc="-5">
                <a:latin typeface="Calibri"/>
                <a:cs typeface="Calibri"/>
              </a:rPr>
              <a:t>adaptador soporta </a:t>
            </a:r>
            <a:r>
              <a:rPr dirty="0" sz="1200">
                <a:latin typeface="Calibri"/>
                <a:cs typeface="Calibri"/>
              </a:rPr>
              <a:t>5 </a:t>
            </a:r>
            <a:r>
              <a:rPr dirty="0" sz="1200" spc="-10">
                <a:latin typeface="Calibri"/>
                <a:cs typeface="Calibri"/>
              </a:rPr>
              <a:t>formatos </a:t>
            </a:r>
            <a:r>
              <a:rPr dirty="0" sz="1200">
                <a:latin typeface="Calibri"/>
                <a:cs typeface="Calibri"/>
              </a:rPr>
              <a:t>de </a:t>
            </a:r>
            <a:r>
              <a:rPr dirty="0" sz="1200" spc="-5">
                <a:latin typeface="Calibri"/>
                <a:cs typeface="Calibri"/>
              </a:rPr>
              <a:t>video, pero </a:t>
            </a:r>
            <a:r>
              <a:rPr dirty="0" sz="1200">
                <a:latin typeface="Calibri"/>
                <a:cs typeface="Calibri"/>
              </a:rPr>
              <a:t>podría </a:t>
            </a:r>
            <a:r>
              <a:rPr dirty="0" sz="1200" spc="-5">
                <a:latin typeface="Calibri"/>
                <a:cs typeface="Calibri"/>
              </a:rPr>
              <a:t>cambiar </a:t>
            </a:r>
            <a:r>
              <a:rPr dirty="0" sz="1200" spc="-10">
                <a:latin typeface="Calibri"/>
                <a:cs typeface="Calibri"/>
              </a:rPr>
              <a:t>este </a:t>
            </a:r>
            <a:r>
              <a:rPr dirty="0" sz="1200" spc="-5">
                <a:latin typeface="Calibri"/>
                <a:cs typeface="Calibri"/>
              </a:rPr>
              <a:t>número según </a:t>
            </a:r>
            <a:r>
              <a:rPr dirty="0" sz="1200">
                <a:latin typeface="Calibri"/>
                <a:cs typeface="Calibri"/>
              </a:rPr>
              <a:t>el modelo y </a:t>
            </a:r>
            <a:r>
              <a:rPr dirty="0" sz="1200" spc="-10">
                <a:latin typeface="Calibri"/>
                <a:cs typeface="Calibri"/>
              </a:rPr>
              <a:t>marca </a:t>
            </a:r>
            <a:r>
              <a:rPr dirty="0" sz="1200" spc="-5">
                <a:latin typeface="Calibri"/>
                <a:cs typeface="Calibri"/>
              </a:rPr>
              <a:t>usada  </a:t>
            </a:r>
            <a:r>
              <a:rPr dirty="0" sz="1200">
                <a:latin typeface="Calibri"/>
                <a:cs typeface="Calibri"/>
              </a:rPr>
              <a:t>ans</a:t>
            </a:r>
            <a:r>
              <a:rPr dirty="0" sz="1200" spc="-15">
                <a:latin typeface="Calibri"/>
                <a:cs typeface="Calibri"/>
              </a:rPr>
              <a:t> </a:t>
            </a:r>
            <a:r>
              <a:rPr dirty="0" sz="1200">
                <a:latin typeface="Calibri"/>
                <a:cs typeface="Calibri"/>
              </a:rPr>
              <a:t>=</a:t>
            </a:r>
            <a:endParaRPr sz="1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200" spc="-5">
                <a:latin typeface="Calibri"/>
                <a:cs typeface="Calibri"/>
              </a:rPr>
              <a:t>struct with</a:t>
            </a:r>
            <a:r>
              <a:rPr dirty="0" sz="1200" spc="-20">
                <a:latin typeface="Calibri"/>
                <a:cs typeface="Calibri"/>
              </a:rPr>
              <a:t> </a:t>
            </a:r>
            <a:r>
              <a:rPr dirty="0" sz="1200" spc="-5">
                <a:latin typeface="Calibri"/>
                <a:cs typeface="Calibri"/>
              </a:rPr>
              <a:t>fields:</a:t>
            </a:r>
            <a:endParaRPr sz="1200">
              <a:latin typeface="Calibri"/>
              <a:cs typeface="Calibri"/>
            </a:endParaRPr>
          </a:p>
          <a:p>
            <a:pPr marL="256540" marR="7251065" indent="210185">
              <a:lnSpc>
                <a:spcPct val="100000"/>
              </a:lnSpc>
            </a:pPr>
            <a:r>
              <a:rPr dirty="0" sz="1200" spc="-5">
                <a:latin typeface="Calibri"/>
                <a:cs typeface="Calibri"/>
              </a:rPr>
              <a:t>DefaultFormat:</a:t>
            </a:r>
            <a:r>
              <a:rPr dirty="0" sz="1200" spc="-100">
                <a:latin typeface="Calibri"/>
                <a:cs typeface="Calibri"/>
              </a:rPr>
              <a:t> </a:t>
            </a:r>
            <a:r>
              <a:rPr dirty="0" sz="1200">
                <a:latin typeface="Calibri"/>
                <a:cs typeface="Calibri"/>
              </a:rPr>
              <a:t>'YUY2_1280x1024'  </a:t>
            </a:r>
            <a:r>
              <a:rPr dirty="0" sz="1200" spc="-5">
                <a:latin typeface="Calibri"/>
                <a:cs typeface="Calibri"/>
              </a:rPr>
              <a:t>DeviceFileSupported:</a:t>
            </a:r>
            <a:r>
              <a:rPr dirty="0" sz="1200" spc="-35">
                <a:latin typeface="Calibri"/>
                <a:cs typeface="Calibri"/>
              </a:rPr>
              <a:t> </a:t>
            </a:r>
            <a:r>
              <a:rPr dirty="0" sz="1200">
                <a:latin typeface="Calibri"/>
                <a:cs typeface="Calibri"/>
              </a:rPr>
              <a:t>0</a:t>
            </a:r>
            <a:endParaRPr sz="1200">
              <a:latin typeface="Calibri"/>
              <a:cs typeface="Calibri"/>
            </a:endParaRPr>
          </a:p>
          <a:p>
            <a:pPr marL="640080" marR="6120130" indent="-68580">
              <a:lnSpc>
                <a:spcPct val="100000"/>
              </a:lnSpc>
              <a:spcBef>
                <a:spcPts val="5"/>
              </a:spcBef>
            </a:pPr>
            <a:r>
              <a:rPr dirty="0" sz="1200">
                <a:latin typeface="Calibri"/>
                <a:cs typeface="Calibri"/>
              </a:rPr>
              <a:t>DeviceName: </a:t>
            </a:r>
            <a:r>
              <a:rPr dirty="0" sz="1200" spc="-5">
                <a:latin typeface="Calibri"/>
                <a:cs typeface="Calibri"/>
              </a:rPr>
              <a:t>'Sony </a:t>
            </a:r>
            <a:r>
              <a:rPr dirty="0" sz="1200">
                <a:latin typeface="Calibri"/>
                <a:cs typeface="Calibri"/>
              </a:rPr>
              <a:t>Visual </a:t>
            </a:r>
            <a:r>
              <a:rPr dirty="0" sz="1200" spc="-5">
                <a:latin typeface="Calibri"/>
                <a:cs typeface="Calibri"/>
              </a:rPr>
              <a:t>Communication</a:t>
            </a:r>
            <a:r>
              <a:rPr dirty="0" sz="1200" spc="-105">
                <a:latin typeface="Calibri"/>
                <a:cs typeface="Calibri"/>
              </a:rPr>
              <a:t> </a:t>
            </a:r>
            <a:r>
              <a:rPr dirty="0" sz="1200" spc="-5">
                <a:latin typeface="Calibri"/>
                <a:cs typeface="Calibri"/>
              </a:rPr>
              <a:t>Camera'  DeviceID:</a:t>
            </a:r>
            <a:r>
              <a:rPr dirty="0" sz="1200" spc="-10">
                <a:latin typeface="Calibri"/>
                <a:cs typeface="Calibri"/>
              </a:rPr>
              <a:t> </a:t>
            </a:r>
            <a:r>
              <a:rPr dirty="0" sz="1200">
                <a:latin typeface="Calibri"/>
                <a:cs typeface="Calibri"/>
              </a:rPr>
              <a:t>1</a:t>
            </a:r>
            <a:endParaRPr sz="1200">
              <a:latin typeface="Calibri"/>
              <a:cs typeface="Calibri"/>
            </a:endParaRPr>
          </a:p>
          <a:p>
            <a:pPr marL="187960">
              <a:lnSpc>
                <a:spcPct val="100000"/>
              </a:lnSpc>
            </a:pPr>
            <a:r>
              <a:rPr dirty="0" sz="1200" spc="-5">
                <a:latin typeface="Calibri"/>
                <a:cs typeface="Calibri"/>
              </a:rPr>
              <a:t>VideoInputConstructor: 'videoinput('winvideo',</a:t>
            </a:r>
            <a:r>
              <a:rPr dirty="0" sz="1200" spc="-65">
                <a:latin typeface="Calibri"/>
                <a:cs typeface="Calibri"/>
              </a:rPr>
              <a:t> </a:t>
            </a:r>
            <a:r>
              <a:rPr dirty="0" sz="1200">
                <a:latin typeface="Calibri"/>
                <a:cs typeface="Calibri"/>
              </a:rPr>
              <a:t>1)'</a:t>
            </a:r>
            <a:endParaRPr sz="1200">
              <a:latin typeface="Calibri"/>
              <a:cs typeface="Calibri"/>
            </a:endParaRPr>
          </a:p>
          <a:p>
            <a:pPr marL="152400">
              <a:lnSpc>
                <a:spcPct val="100000"/>
              </a:lnSpc>
            </a:pPr>
            <a:r>
              <a:rPr dirty="0" sz="1200" spc="-5">
                <a:latin typeface="Calibri"/>
                <a:cs typeface="Calibri"/>
              </a:rPr>
              <a:t>VideoDeviceConstructor: 'imaq.VideoDevice('winvideo',</a:t>
            </a:r>
            <a:r>
              <a:rPr dirty="0" sz="1200" spc="-65">
                <a:latin typeface="Calibri"/>
                <a:cs typeface="Calibri"/>
              </a:rPr>
              <a:t> </a:t>
            </a:r>
            <a:r>
              <a:rPr dirty="0" sz="1200">
                <a:latin typeface="Calibri"/>
                <a:cs typeface="Calibri"/>
              </a:rPr>
              <a:t>1)'</a:t>
            </a:r>
            <a:endParaRPr sz="1200">
              <a:latin typeface="Calibri"/>
              <a:cs typeface="Calibri"/>
            </a:endParaRPr>
          </a:p>
          <a:p>
            <a:pPr marL="361315">
              <a:lnSpc>
                <a:spcPct val="100000"/>
              </a:lnSpc>
            </a:pPr>
            <a:r>
              <a:rPr dirty="0" sz="1200" spc="-5">
                <a:latin typeface="Calibri"/>
                <a:cs typeface="Calibri"/>
              </a:rPr>
              <a:t>SupportedFormats: </a:t>
            </a:r>
            <a:r>
              <a:rPr dirty="0" sz="1200">
                <a:latin typeface="Calibri"/>
                <a:cs typeface="Calibri"/>
              </a:rPr>
              <a:t>{1×5</a:t>
            </a:r>
            <a:r>
              <a:rPr dirty="0" sz="1200" spc="-30">
                <a:latin typeface="Calibri"/>
                <a:cs typeface="Calibri"/>
              </a:rPr>
              <a:t> </a:t>
            </a:r>
            <a:r>
              <a:rPr dirty="0" sz="1200" spc="-5">
                <a:latin typeface="Calibri"/>
                <a:cs typeface="Calibri"/>
              </a:rPr>
              <a:t>cell}</a:t>
            </a:r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50416" y="1388491"/>
            <a:ext cx="8764270" cy="6426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1000"/>
              </a:lnSpc>
              <a:spcBef>
                <a:spcPts val="100"/>
              </a:spcBef>
            </a:pPr>
            <a:r>
              <a:rPr dirty="0" sz="2000" spc="-10">
                <a:latin typeface="Calibri"/>
                <a:cs typeface="Calibri"/>
              </a:rPr>
              <a:t>Para </a:t>
            </a:r>
            <a:r>
              <a:rPr dirty="0" sz="2000" spc="5">
                <a:latin typeface="Calibri"/>
                <a:cs typeface="Calibri"/>
              </a:rPr>
              <a:t>construir </a:t>
            </a:r>
            <a:r>
              <a:rPr dirty="0" sz="2000" spc="10">
                <a:latin typeface="Calibri"/>
                <a:cs typeface="Calibri"/>
              </a:rPr>
              <a:t>el </a:t>
            </a:r>
            <a:r>
              <a:rPr dirty="0" sz="2000" spc="5">
                <a:latin typeface="Calibri"/>
                <a:cs typeface="Calibri"/>
              </a:rPr>
              <a:t>diagrama </a:t>
            </a:r>
            <a:r>
              <a:rPr dirty="0" sz="2000" spc="-5">
                <a:latin typeface="Calibri"/>
                <a:cs typeface="Calibri"/>
              </a:rPr>
              <a:t>propuesto, </a:t>
            </a:r>
            <a:r>
              <a:rPr dirty="0" sz="2000" spc="10">
                <a:latin typeface="Calibri"/>
                <a:cs typeface="Calibri"/>
              </a:rPr>
              <a:t>de los </a:t>
            </a:r>
            <a:r>
              <a:rPr dirty="0" sz="2000" spc="5">
                <a:latin typeface="Calibri"/>
                <a:cs typeface="Calibri"/>
              </a:rPr>
              <a:t>siguientes </a:t>
            </a:r>
            <a:r>
              <a:rPr dirty="0" sz="2000" spc="-5">
                <a:latin typeface="Calibri"/>
                <a:cs typeface="Calibri"/>
              </a:rPr>
              <a:t>toolboxes </a:t>
            </a:r>
            <a:r>
              <a:rPr dirty="0" sz="2000">
                <a:latin typeface="Calibri"/>
                <a:cs typeface="Calibri"/>
              </a:rPr>
              <a:t>serán extraídas </a:t>
            </a:r>
            <a:r>
              <a:rPr dirty="0" sz="2000" spc="10">
                <a:latin typeface="Calibri"/>
                <a:cs typeface="Calibri"/>
              </a:rPr>
              <a:t>las  </a:t>
            </a:r>
            <a:r>
              <a:rPr dirty="0" sz="2000">
                <a:latin typeface="Calibri"/>
                <a:cs typeface="Calibri"/>
              </a:rPr>
              <a:t>herramientas para </a:t>
            </a:r>
            <a:r>
              <a:rPr dirty="0" sz="2000" spc="5">
                <a:latin typeface="Calibri"/>
                <a:cs typeface="Calibri"/>
              </a:rPr>
              <a:t>la </a:t>
            </a:r>
            <a:r>
              <a:rPr dirty="0" sz="2000">
                <a:latin typeface="Calibri"/>
                <a:cs typeface="Calibri"/>
              </a:rPr>
              <a:t>respectiva</a:t>
            </a:r>
            <a:r>
              <a:rPr dirty="0" sz="2000" spc="-4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simulación.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58341" y="3312667"/>
            <a:ext cx="3433445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5">
                <a:latin typeface="Calibri"/>
                <a:cs typeface="Calibri"/>
              </a:rPr>
              <a:t>Computer Vision </a:t>
            </a:r>
            <a:r>
              <a:rPr dirty="0" sz="2000" spc="-5">
                <a:latin typeface="Calibri"/>
                <a:cs typeface="Calibri"/>
              </a:rPr>
              <a:t>System</a:t>
            </a:r>
            <a:r>
              <a:rPr dirty="0" sz="2000" spc="-100">
                <a:latin typeface="Calibri"/>
                <a:cs typeface="Calibri"/>
              </a:rPr>
              <a:t> </a:t>
            </a:r>
            <a:r>
              <a:rPr dirty="0" sz="2000" spc="-25">
                <a:latin typeface="Calibri"/>
                <a:cs typeface="Calibri"/>
              </a:rPr>
              <a:t>Toolbox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572759" y="3932935"/>
            <a:ext cx="4223385" cy="156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1000"/>
              </a:lnSpc>
              <a:spcBef>
                <a:spcPts val="100"/>
              </a:spcBef>
            </a:pPr>
            <a:r>
              <a:rPr dirty="0" sz="2000">
                <a:latin typeface="Calibri"/>
                <a:cs typeface="Calibri"/>
              </a:rPr>
              <a:t>Convert </a:t>
            </a:r>
            <a:r>
              <a:rPr dirty="0" sz="2000" spc="10">
                <a:latin typeface="Calibri"/>
                <a:cs typeface="Calibri"/>
              </a:rPr>
              <a:t>Image y </a:t>
            </a:r>
            <a:r>
              <a:rPr dirty="0" sz="2000" spc="5">
                <a:latin typeface="Calibri"/>
                <a:cs typeface="Calibri"/>
              </a:rPr>
              <a:t>Color </a:t>
            </a:r>
            <a:r>
              <a:rPr dirty="0" sz="2000" spc="10">
                <a:latin typeface="Calibri"/>
                <a:cs typeface="Calibri"/>
              </a:rPr>
              <a:t>Space </a:t>
            </a:r>
            <a:r>
              <a:rPr dirty="0" sz="2000" spc="-5">
                <a:latin typeface="Calibri"/>
                <a:cs typeface="Calibri"/>
              </a:rPr>
              <a:t>Conversion  </a:t>
            </a:r>
            <a:r>
              <a:rPr dirty="0" sz="2000" spc="10">
                <a:latin typeface="Calibri"/>
                <a:cs typeface="Calibri"/>
              </a:rPr>
              <a:t>Video</a:t>
            </a:r>
            <a:r>
              <a:rPr dirty="0" sz="2000" spc="-15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Viewer</a:t>
            </a:r>
            <a:endParaRPr sz="2000">
              <a:latin typeface="Calibri"/>
              <a:cs typeface="Calibri"/>
            </a:endParaRPr>
          </a:p>
          <a:p>
            <a:pPr marL="12700" marR="1788795">
              <a:lnSpc>
                <a:spcPct val="101000"/>
              </a:lnSpc>
              <a:spcBef>
                <a:spcPts val="15"/>
              </a:spcBef>
            </a:pPr>
            <a:r>
              <a:rPr dirty="0" sz="2000" spc="10">
                <a:latin typeface="Calibri"/>
                <a:cs typeface="Calibri"/>
              </a:rPr>
              <a:t>Image </a:t>
            </a:r>
            <a:r>
              <a:rPr dirty="0" sz="2000">
                <a:latin typeface="Calibri"/>
                <a:cs typeface="Calibri"/>
              </a:rPr>
              <a:t>from</a:t>
            </a:r>
            <a:r>
              <a:rPr dirty="0" sz="2000" spc="-95">
                <a:latin typeface="Calibri"/>
                <a:cs typeface="Calibri"/>
              </a:rPr>
              <a:t> </a:t>
            </a:r>
            <a:r>
              <a:rPr dirty="0" sz="2000" spc="-5">
                <a:latin typeface="Calibri"/>
                <a:cs typeface="Calibri"/>
              </a:rPr>
              <a:t>Workspace  </a:t>
            </a:r>
            <a:r>
              <a:rPr dirty="0" sz="2000" spc="10">
                <a:latin typeface="Calibri"/>
                <a:cs typeface="Calibri"/>
              </a:rPr>
              <a:t>2-D</a:t>
            </a:r>
            <a:r>
              <a:rPr dirty="0" sz="2000">
                <a:latin typeface="Calibri"/>
                <a:cs typeface="Calibri"/>
              </a:rPr>
              <a:t> Histogram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2000">
                <a:latin typeface="Calibri"/>
                <a:cs typeface="Calibri"/>
              </a:rPr>
              <a:t>Draw</a:t>
            </a:r>
            <a:r>
              <a:rPr dirty="0" sz="2000" spc="-15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Maker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094738" y="3932935"/>
            <a:ext cx="1654810" cy="156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473075">
              <a:lnSpc>
                <a:spcPct val="101200"/>
              </a:lnSpc>
              <a:spcBef>
                <a:spcPts val="100"/>
              </a:spcBef>
            </a:pPr>
            <a:r>
              <a:rPr dirty="0" sz="2000" spc="5">
                <a:latin typeface="Calibri"/>
                <a:cs typeface="Calibri"/>
              </a:rPr>
              <a:t>Co</a:t>
            </a:r>
            <a:r>
              <a:rPr dirty="0" sz="2000" spc="-25">
                <a:latin typeface="Calibri"/>
                <a:cs typeface="Calibri"/>
              </a:rPr>
              <a:t>n</a:t>
            </a:r>
            <a:r>
              <a:rPr dirty="0" sz="2000" spc="-20">
                <a:latin typeface="Calibri"/>
                <a:cs typeface="Calibri"/>
              </a:rPr>
              <a:t>v</a:t>
            </a:r>
            <a:r>
              <a:rPr dirty="0" sz="2000" spc="10">
                <a:latin typeface="Calibri"/>
                <a:cs typeface="Calibri"/>
              </a:rPr>
              <a:t>e</a:t>
            </a:r>
            <a:r>
              <a:rPr dirty="0" sz="2000" spc="-35">
                <a:latin typeface="Calibri"/>
                <a:cs typeface="Calibri"/>
              </a:rPr>
              <a:t>r</a:t>
            </a:r>
            <a:r>
              <a:rPr dirty="0" sz="2000">
                <a:latin typeface="Calibri"/>
                <a:cs typeface="Calibri"/>
              </a:rPr>
              <a:t>sion  </a:t>
            </a:r>
            <a:r>
              <a:rPr dirty="0" sz="2000">
                <a:latin typeface="Calibri"/>
                <a:cs typeface="Calibri"/>
              </a:rPr>
              <a:t>Sinks  </a:t>
            </a:r>
            <a:r>
              <a:rPr dirty="0" sz="2000" spc="5">
                <a:latin typeface="Calibri"/>
                <a:cs typeface="Calibri"/>
              </a:rPr>
              <a:t>Sources  </a:t>
            </a:r>
            <a:r>
              <a:rPr dirty="0" sz="2000">
                <a:latin typeface="Calibri"/>
                <a:cs typeface="Calibri"/>
              </a:rPr>
              <a:t>Statistics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2000" spc="-50">
                <a:latin typeface="Calibri"/>
                <a:cs typeface="Calibri"/>
              </a:rPr>
              <a:t>Text </a:t>
            </a:r>
            <a:r>
              <a:rPr dirty="0" sz="2000" spc="15">
                <a:latin typeface="Calibri"/>
                <a:cs typeface="Calibri"/>
              </a:rPr>
              <a:t>&amp;</a:t>
            </a:r>
            <a:r>
              <a:rPr dirty="0" sz="2000" spc="2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Graphics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58341" y="5761431"/>
            <a:ext cx="915669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5">
                <a:latin typeface="Calibri"/>
                <a:cs typeface="Calibri"/>
              </a:rPr>
              <a:t>S</a:t>
            </a:r>
            <a:r>
              <a:rPr dirty="0" sz="2000" spc="10">
                <a:latin typeface="Calibri"/>
                <a:cs typeface="Calibri"/>
              </a:rPr>
              <a:t>imulink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094738" y="6309156"/>
            <a:ext cx="2481580" cy="3352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2000" spc="5">
                <a:latin typeface="Calibri"/>
                <a:cs typeface="Calibri"/>
              </a:rPr>
              <a:t>User-Defined</a:t>
            </a:r>
            <a:r>
              <a:rPr dirty="0" sz="2000" spc="-50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Functions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551423" y="6309156"/>
            <a:ext cx="2995295" cy="3352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2000">
                <a:latin typeface="Calibri"/>
                <a:cs typeface="Calibri"/>
              </a:rPr>
              <a:t>Interpreted </a:t>
            </a:r>
            <a:r>
              <a:rPr dirty="0" sz="2000" spc="5">
                <a:latin typeface="Calibri"/>
                <a:cs typeface="Calibri"/>
              </a:rPr>
              <a:t>Matlab</a:t>
            </a:r>
            <a:r>
              <a:rPr dirty="0" sz="2000" spc="-3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Function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58341" y="2125167"/>
            <a:ext cx="2785110" cy="946150"/>
          </a:xfrm>
          <a:prstGeom prst="rect">
            <a:avLst/>
          </a:prstGeom>
        </p:spPr>
        <p:txBody>
          <a:bodyPr wrap="square" lIns="0" tIns="167005" rIns="0" bIns="0" rtlCol="0" vert="horz">
            <a:spAutoFit/>
          </a:bodyPr>
          <a:lstStyle/>
          <a:p>
            <a:pPr marL="1029335">
              <a:lnSpc>
                <a:spcPct val="100000"/>
              </a:lnSpc>
              <a:spcBef>
                <a:spcPts val="1315"/>
              </a:spcBef>
            </a:pPr>
            <a:r>
              <a:rPr dirty="0" sz="2000" spc="-20" b="1">
                <a:solidFill>
                  <a:srgbClr val="FF0000"/>
                </a:solidFill>
                <a:latin typeface="Calibri"/>
                <a:cs typeface="Calibri"/>
              </a:rPr>
              <a:t>Toolbox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225"/>
              </a:spcBef>
            </a:pPr>
            <a:r>
              <a:rPr dirty="0" sz="2000" spc="10">
                <a:latin typeface="Calibri"/>
                <a:cs typeface="Calibri"/>
              </a:rPr>
              <a:t>Image Adquisition</a:t>
            </a:r>
            <a:r>
              <a:rPr dirty="0" sz="2000" spc="-80">
                <a:latin typeface="Calibri"/>
                <a:cs typeface="Calibri"/>
              </a:rPr>
              <a:t> </a:t>
            </a:r>
            <a:r>
              <a:rPr dirty="0" sz="2000" spc="-25">
                <a:latin typeface="Calibri"/>
                <a:cs typeface="Calibri"/>
              </a:rPr>
              <a:t>Toolbox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551423" y="2125167"/>
            <a:ext cx="4293235" cy="946150"/>
          </a:xfrm>
          <a:prstGeom prst="rect">
            <a:avLst/>
          </a:prstGeom>
        </p:spPr>
        <p:txBody>
          <a:bodyPr wrap="square" lIns="0" tIns="167005" rIns="0" bIns="0" rtlCol="0" vert="horz">
            <a:spAutoFit/>
          </a:bodyPr>
          <a:lstStyle/>
          <a:p>
            <a:pPr algn="ctr" marR="691515">
              <a:lnSpc>
                <a:spcPct val="100000"/>
              </a:lnSpc>
              <a:spcBef>
                <a:spcPts val="1315"/>
              </a:spcBef>
            </a:pPr>
            <a:r>
              <a:rPr dirty="0" sz="2000" spc="10" b="1">
                <a:solidFill>
                  <a:srgbClr val="FF0000"/>
                </a:solidFill>
                <a:latin typeface="Calibri"/>
                <a:cs typeface="Calibri"/>
              </a:rPr>
              <a:t>Block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225"/>
              </a:spcBef>
            </a:pPr>
            <a:r>
              <a:rPr dirty="0" sz="2000" spc="10">
                <a:latin typeface="Calibri"/>
                <a:cs typeface="Calibri"/>
              </a:rPr>
              <a:t>Image </a:t>
            </a:r>
            <a:r>
              <a:rPr dirty="0" sz="2000" spc="5">
                <a:latin typeface="Calibri"/>
                <a:cs typeface="Calibri"/>
              </a:rPr>
              <a:t>Adquisition </a:t>
            </a:r>
            <a:r>
              <a:rPr dirty="0" sz="2000" spc="-5">
                <a:latin typeface="Calibri"/>
                <a:cs typeface="Calibri"/>
              </a:rPr>
              <a:t>(para </a:t>
            </a:r>
            <a:r>
              <a:rPr dirty="0" sz="2000" spc="5">
                <a:latin typeface="Calibri"/>
                <a:cs typeface="Calibri"/>
              </a:rPr>
              <a:t>activar</a:t>
            </a:r>
            <a:r>
              <a:rPr dirty="0" sz="2000" spc="-55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webcam)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956560" y="4724400"/>
            <a:ext cx="2290572" cy="212293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2788920" y="3374135"/>
            <a:ext cx="6193535" cy="209092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2979420" y="1322832"/>
            <a:ext cx="2446020" cy="248869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5920485" y="5761482"/>
            <a:ext cx="2235835" cy="10922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dirty="0" sz="1000" spc="-5">
                <a:solidFill>
                  <a:srgbClr val="0000FF"/>
                </a:solidFill>
                <a:latin typeface="Courier New"/>
                <a:cs typeface="Courier New"/>
              </a:rPr>
              <a:t>function </a:t>
            </a:r>
            <a:r>
              <a:rPr dirty="0" sz="1000" spc="-5">
                <a:latin typeface="Courier New"/>
                <a:cs typeface="Courier New"/>
              </a:rPr>
              <a:t>salida = practica(u)  num=1:256;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latin typeface="Courier New"/>
                <a:cs typeface="Courier New"/>
              </a:rPr>
              <a:t>valor=240-(u*9000);</a:t>
            </a:r>
            <a:endParaRPr sz="1000">
              <a:latin typeface="Courier New"/>
              <a:cs typeface="Courier New"/>
            </a:endParaRPr>
          </a:p>
          <a:p>
            <a:pPr marL="12700" marR="537845">
              <a:lnSpc>
                <a:spcPct val="100000"/>
              </a:lnSpc>
            </a:pPr>
            <a:r>
              <a:rPr dirty="0" sz="1000" spc="-5">
                <a:solidFill>
                  <a:srgbClr val="218A21"/>
                </a:solidFill>
                <a:latin typeface="Courier New"/>
                <a:cs typeface="Courier New"/>
              </a:rPr>
              <a:t>%salida=[valor';num'];  </a:t>
            </a:r>
            <a:r>
              <a:rPr dirty="0" sz="1000" spc="-5">
                <a:latin typeface="Courier New"/>
                <a:cs typeface="Courier New"/>
              </a:rPr>
              <a:t>salida(:,1)=valor;  salida(:,2)=num;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000" spc="-5">
                <a:solidFill>
                  <a:srgbClr val="0000FF"/>
                </a:solidFill>
                <a:latin typeface="Courier New"/>
                <a:cs typeface="Courier New"/>
              </a:rPr>
              <a:t>end</a:t>
            </a:r>
            <a:endParaRPr sz="1000">
              <a:latin typeface="Courier New"/>
              <a:cs typeface="Courier New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247381" y="5743194"/>
            <a:ext cx="683260" cy="222885"/>
          </a:xfrm>
          <a:custGeom>
            <a:avLst/>
            <a:gdLst/>
            <a:ahLst/>
            <a:cxnLst/>
            <a:rect l="l" t="t" r="r" b="b"/>
            <a:pathLst>
              <a:path w="683259" h="222885">
                <a:moveTo>
                  <a:pt x="0" y="222503"/>
                </a:moveTo>
                <a:lnTo>
                  <a:pt x="682751" y="222503"/>
                </a:lnTo>
                <a:lnTo>
                  <a:pt x="682751" y="0"/>
                </a:lnTo>
                <a:lnTo>
                  <a:pt x="0" y="0"/>
                </a:lnTo>
                <a:lnTo>
                  <a:pt x="0" y="222503"/>
                </a:lnTo>
                <a:close/>
              </a:path>
            </a:pathLst>
          </a:custGeom>
          <a:ln w="25908">
            <a:solidFill>
              <a:srgbClr val="FF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106679" y="1322832"/>
            <a:ext cx="2807208" cy="2759964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5490971" y="1322832"/>
            <a:ext cx="2735579" cy="220522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7463028" y="359664"/>
            <a:ext cx="3247644" cy="307848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/>
          <p:nvPr/>
        </p:nvSpPr>
        <p:spPr>
          <a:xfrm>
            <a:off x="6095746" y="2453132"/>
            <a:ext cx="1238885" cy="19367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100">
                <a:latin typeface="Calibri"/>
                <a:cs typeface="Calibri"/>
              </a:rPr>
              <a:t>&gt;&gt;A =</a:t>
            </a:r>
            <a:r>
              <a:rPr dirty="0" sz="1100" spc="-75">
                <a:latin typeface="Calibri"/>
                <a:cs typeface="Calibri"/>
              </a:rPr>
              <a:t> </a:t>
            </a:r>
            <a:r>
              <a:rPr dirty="0" sz="1100">
                <a:latin typeface="Calibri"/>
                <a:cs typeface="Calibri"/>
              </a:rPr>
              <a:t>ones(240,256);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083811" y="4814697"/>
            <a:ext cx="96520" cy="193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b="1">
                <a:solidFill>
                  <a:srgbClr val="FF0000"/>
                </a:solidFill>
                <a:latin typeface="Calibri"/>
                <a:cs typeface="Calibri"/>
              </a:rPr>
              <a:t>1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417314" y="5100320"/>
            <a:ext cx="96520" cy="193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b="1">
                <a:solidFill>
                  <a:srgbClr val="FF0000"/>
                </a:solidFill>
                <a:latin typeface="Calibri"/>
                <a:cs typeface="Calibri"/>
              </a:rPr>
              <a:t>2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844034" y="4363973"/>
            <a:ext cx="96520" cy="193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b="1">
                <a:solidFill>
                  <a:srgbClr val="FF0000"/>
                </a:solidFill>
                <a:latin typeface="Calibri"/>
                <a:cs typeface="Calibri"/>
              </a:rPr>
              <a:t>3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636133" y="4409313"/>
            <a:ext cx="96520" cy="193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b="1">
                <a:solidFill>
                  <a:srgbClr val="FF0000"/>
                </a:solidFill>
                <a:latin typeface="Calibri"/>
                <a:cs typeface="Calibri"/>
              </a:rPr>
              <a:t>4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634988" y="4403216"/>
            <a:ext cx="96520" cy="193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b="1">
                <a:solidFill>
                  <a:srgbClr val="FF0000"/>
                </a:solidFill>
                <a:latin typeface="Calibri"/>
                <a:cs typeface="Calibri"/>
              </a:rPr>
              <a:t>5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605017" y="3689096"/>
            <a:ext cx="96520" cy="19367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100" b="1">
                <a:solidFill>
                  <a:srgbClr val="FF0000"/>
                </a:solidFill>
                <a:latin typeface="Calibri"/>
                <a:cs typeface="Calibri"/>
              </a:rPr>
              <a:t>7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469251" y="3689096"/>
            <a:ext cx="96520" cy="19367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100" b="1">
                <a:solidFill>
                  <a:srgbClr val="FF0000"/>
                </a:solidFill>
                <a:latin typeface="Calibri"/>
                <a:cs typeface="Calibri"/>
              </a:rPr>
              <a:t>6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940802" y="4586097"/>
            <a:ext cx="96520" cy="193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b="1">
                <a:solidFill>
                  <a:srgbClr val="FF0000"/>
                </a:solidFill>
                <a:latin typeface="Calibri"/>
                <a:cs typeface="Calibri"/>
              </a:rPr>
              <a:t>8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618734" y="5100320"/>
            <a:ext cx="96520" cy="193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b="1">
                <a:solidFill>
                  <a:srgbClr val="FF0000"/>
                </a:solidFill>
                <a:latin typeface="Calibri"/>
                <a:cs typeface="Calibri"/>
              </a:rPr>
              <a:t>9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111252" y="4338828"/>
            <a:ext cx="2667000" cy="2029968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1" name="object 21"/>
          <p:cNvSpPr txBox="1"/>
          <p:nvPr/>
        </p:nvSpPr>
        <p:spPr>
          <a:xfrm>
            <a:off x="6136894" y="5545963"/>
            <a:ext cx="672465" cy="193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b="1">
                <a:solidFill>
                  <a:srgbClr val="FF0000"/>
                </a:solidFill>
                <a:latin typeface="Calibri"/>
                <a:cs typeface="Calibri"/>
              </a:rPr>
              <a:t>5</a:t>
            </a:r>
            <a:r>
              <a:rPr dirty="0" sz="1100" spc="-50" b="1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dirty="0" baseline="2777" sz="1500" spc="-7">
                <a:latin typeface="Calibri"/>
                <a:cs typeface="Calibri"/>
              </a:rPr>
              <a:t>practica.m</a:t>
            </a:r>
            <a:endParaRPr baseline="2777" sz="1500">
              <a:latin typeface="Calibri"/>
              <a:cs typeface="Calibri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8846819" y="3412235"/>
            <a:ext cx="1860803" cy="1609344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3" name="object 23"/>
          <p:cNvSpPr/>
          <p:nvPr/>
        </p:nvSpPr>
        <p:spPr>
          <a:xfrm>
            <a:off x="8813292" y="5065776"/>
            <a:ext cx="1915668" cy="1857756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4" name="object 24"/>
          <p:cNvSpPr txBox="1"/>
          <p:nvPr/>
        </p:nvSpPr>
        <p:spPr>
          <a:xfrm>
            <a:off x="2614422" y="1546605"/>
            <a:ext cx="10287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b="1">
                <a:solidFill>
                  <a:srgbClr val="FF0000"/>
                </a:solidFill>
                <a:latin typeface="Calibri"/>
                <a:cs typeface="Calibri"/>
              </a:rPr>
              <a:t>1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2526538" y="4571492"/>
            <a:ext cx="10287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b="1">
                <a:solidFill>
                  <a:srgbClr val="FF0000"/>
                </a:solidFill>
                <a:latin typeface="Calibri"/>
                <a:cs typeface="Calibri"/>
              </a:rPr>
              <a:t>2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5227701" y="1544828"/>
            <a:ext cx="10287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b="1">
                <a:solidFill>
                  <a:srgbClr val="FF0000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0401427" y="3419347"/>
            <a:ext cx="10287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b="1">
                <a:solidFill>
                  <a:srgbClr val="FF0000"/>
                </a:solidFill>
                <a:latin typeface="Calibri"/>
                <a:cs typeface="Calibri"/>
              </a:rPr>
              <a:t>4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7304658" y="1544828"/>
            <a:ext cx="10287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b="1">
                <a:solidFill>
                  <a:srgbClr val="FF0000"/>
                </a:solidFill>
                <a:latin typeface="Calibri"/>
                <a:cs typeface="Calibri"/>
              </a:rPr>
              <a:t>7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0502645" y="662685"/>
            <a:ext cx="10287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b="1">
                <a:solidFill>
                  <a:srgbClr val="FF0000"/>
                </a:solidFill>
                <a:latin typeface="Calibri"/>
                <a:cs typeface="Calibri"/>
              </a:rPr>
              <a:t>6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0401427" y="5244465"/>
            <a:ext cx="10287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b="1">
                <a:solidFill>
                  <a:srgbClr val="FF0000"/>
                </a:solidFill>
                <a:latin typeface="Calibri"/>
                <a:cs typeface="Calibri"/>
              </a:rPr>
              <a:t>8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10401427" y="5575172"/>
            <a:ext cx="10287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b="1">
                <a:solidFill>
                  <a:srgbClr val="FF0000"/>
                </a:solidFill>
                <a:latin typeface="Calibri"/>
                <a:cs typeface="Calibri"/>
              </a:rPr>
              <a:t>9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32" name="object 32"/>
          <p:cNvSpPr txBox="1">
            <a:spLocks noGrp="1"/>
          </p:cNvSpPr>
          <p:nvPr>
            <p:ph type="title"/>
          </p:nvPr>
        </p:nvSpPr>
        <p:spPr>
          <a:xfrm>
            <a:off x="347878" y="154115"/>
            <a:ext cx="6991350" cy="1069340"/>
          </a:xfrm>
          <a:prstGeom prst="rect"/>
        </p:spPr>
        <p:txBody>
          <a:bodyPr wrap="square" lIns="0" tIns="152400" rIns="0" bIns="0" rtlCol="0" vert="horz">
            <a:spAutoFit/>
          </a:bodyPr>
          <a:lstStyle/>
          <a:p>
            <a:pPr marL="534670">
              <a:lnSpc>
                <a:spcPct val="100000"/>
              </a:lnSpc>
              <a:spcBef>
                <a:spcPts val="120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/>
              <a:t>y</a:t>
            </a:r>
            <a:r>
              <a:rPr dirty="0" spc="-30"/>
              <a:t> </a:t>
            </a:r>
            <a:r>
              <a:rPr dirty="0"/>
              <a:t>Simulink</a:t>
            </a:r>
          </a:p>
          <a:p>
            <a:pPr marL="12700">
              <a:lnSpc>
                <a:spcPct val="100000"/>
              </a:lnSpc>
              <a:spcBef>
                <a:spcPts val="690"/>
              </a:spcBef>
            </a:pPr>
            <a:r>
              <a:rPr dirty="0" sz="2000" spc="5" b="0">
                <a:solidFill>
                  <a:srgbClr val="000000"/>
                </a:solidFill>
                <a:latin typeface="Calibri"/>
                <a:cs typeface="Calibri"/>
              </a:rPr>
              <a:t>Secuencia </a:t>
            </a:r>
            <a:r>
              <a:rPr dirty="0" sz="2000" spc="10" b="0">
                <a:solidFill>
                  <a:srgbClr val="000000"/>
                </a:solidFill>
                <a:latin typeface="Calibri"/>
                <a:cs typeface="Calibri"/>
              </a:rPr>
              <a:t>de </a:t>
            </a:r>
            <a:r>
              <a:rPr dirty="0" sz="2000" spc="5" b="0">
                <a:solidFill>
                  <a:srgbClr val="000000"/>
                </a:solidFill>
                <a:latin typeface="Calibri"/>
                <a:cs typeface="Calibri"/>
              </a:rPr>
              <a:t>construcción del </a:t>
            </a:r>
            <a:r>
              <a:rPr dirty="0" sz="2000" b="0">
                <a:solidFill>
                  <a:srgbClr val="000000"/>
                </a:solidFill>
                <a:latin typeface="Calibri"/>
                <a:cs typeface="Calibri"/>
              </a:rPr>
              <a:t>sistema </a:t>
            </a:r>
            <a:r>
              <a:rPr dirty="0" sz="2000" spc="5" b="0">
                <a:solidFill>
                  <a:srgbClr val="000000"/>
                </a:solidFill>
                <a:latin typeface="Calibri"/>
                <a:cs typeface="Calibri"/>
              </a:rPr>
              <a:t>- </a:t>
            </a:r>
            <a:r>
              <a:rPr dirty="0" sz="2000" b="0">
                <a:solidFill>
                  <a:srgbClr val="000000"/>
                </a:solidFill>
                <a:latin typeface="Calibri"/>
                <a:cs typeface="Calibri"/>
              </a:rPr>
              <a:t>histograma </a:t>
            </a:r>
            <a:r>
              <a:rPr dirty="0" sz="2000" spc="10" b="0">
                <a:solidFill>
                  <a:srgbClr val="000000"/>
                </a:solidFill>
                <a:latin typeface="Calibri"/>
                <a:cs typeface="Calibri"/>
              </a:rPr>
              <a:t>de una</a:t>
            </a:r>
            <a:r>
              <a:rPr dirty="0" sz="2000" spc="25" b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dirty="0" sz="2000" spc="10" b="0">
                <a:solidFill>
                  <a:srgbClr val="000000"/>
                </a:solidFill>
                <a:latin typeface="Calibri"/>
                <a:cs typeface="Calibri"/>
              </a:rPr>
              <a:t>imagen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5062220" y="5442966"/>
            <a:ext cx="10287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b="1">
                <a:solidFill>
                  <a:srgbClr val="FF0000"/>
                </a:solidFill>
                <a:latin typeface="Calibri"/>
                <a:cs typeface="Calibri"/>
              </a:rPr>
              <a:t>5</a:t>
            </a:r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59663" y="502920"/>
            <a:ext cx="10008108" cy="644804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038600" y="4314444"/>
            <a:ext cx="2740152" cy="25892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985268" y="1352914"/>
            <a:ext cx="8868152" cy="288534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8532114" y="1892046"/>
            <a:ext cx="1477010" cy="972819"/>
          </a:xfrm>
          <a:custGeom>
            <a:avLst/>
            <a:gdLst/>
            <a:ahLst/>
            <a:cxnLst/>
            <a:rect l="l" t="t" r="r" b="b"/>
            <a:pathLst>
              <a:path w="1477009" h="972819">
                <a:moveTo>
                  <a:pt x="0" y="972312"/>
                </a:moveTo>
                <a:lnTo>
                  <a:pt x="1476755" y="972312"/>
                </a:lnTo>
                <a:lnTo>
                  <a:pt x="1476755" y="0"/>
                </a:lnTo>
                <a:lnTo>
                  <a:pt x="0" y="0"/>
                </a:lnTo>
                <a:lnTo>
                  <a:pt x="0" y="972312"/>
                </a:lnTo>
                <a:close/>
              </a:path>
            </a:pathLst>
          </a:custGeom>
          <a:ln w="25908">
            <a:solidFill>
              <a:srgbClr val="FF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6777990" y="1892046"/>
            <a:ext cx="1477010" cy="972819"/>
          </a:xfrm>
          <a:custGeom>
            <a:avLst/>
            <a:gdLst/>
            <a:ahLst/>
            <a:cxnLst/>
            <a:rect l="l" t="t" r="r" b="b"/>
            <a:pathLst>
              <a:path w="1477009" h="972819">
                <a:moveTo>
                  <a:pt x="0" y="972312"/>
                </a:moveTo>
                <a:lnTo>
                  <a:pt x="1476755" y="972312"/>
                </a:lnTo>
                <a:lnTo>
                  <a:pt x="1476755" y="0"/>
                </a:lnTo>
                <a:lnTo>
                  <a:pt x="0" y="0"/>
                </a:lnTo>
                <a:lnTo>
                  <a:pt x="0" y="972312"/>
                </a:lnTo>
                <a:close/>
              </a:path>
            </a:pathLst>
          </a:custGeom>
          <a:ln w="25908">
            <a:solidFill>
              <a:srgbClr val="006FC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5679185" y="2576322"/>
            <a:ext cx="962025" cy="684530"/>
          </a:xfrm>
          <a:custGeom>
            <a:avLst/>
            <a:gdLst/>
            <a:ahLst/>
            <a:cxnLst/>
            <a:rect l="l" t="t" r="r" b="b"/>
            <a:pathLst>
              <a:path w="962025" h="684529">
                <a:moveTo>
                  <a:pt x="0" y="684276"/>
                </a:moveTo>
                <a:lnTo>
                  <a:pt x="961643" y="684276"/>
                </a:lnTo>
                <a:lnTo>
                  <a:pt x="961643" y="0"/>
                </a:lnTo>
                <a:lnTo>
                  <a:pt x="0" y="0"/>
                </a:lnTo>
                <a:lnTo>
                  <a:pt x="0" y="684276"/>
                </a:lnTo>
                <a:close/>
              </a:path>
            </a:pathLst>
          </a:custGeom>
          <a:ln w="25908">
            <a:solidFill>
              <a:srgbClr val="00AF5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870000" y="292989"/>
            <a:ext cx="5723890" cy="53784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3350" b="1">
                <a:solidFill>
                  <a:srgbClr val="585858"/>
                </a:solidFill>
                <a:latin typeface="Calibri"/>
                <a:cs typeface="Calibri"/>
              </a:rPr>
              <a:t>Comandos </a:t>
            </a:r>
            <a:r>
              <a:rPr dirty="0" sz="3350" spc="5" b="1">
                <a:solidFill>
                  <a:srgbClr val="585858"/>
                </a:solidFill>
                <a:latin typeface="Calibri"/>
                <a:cs typeface="Calibri"/>
              </a:rPr>
              <a:t>de </a:t>
            </a:r>
            <a:r>
              <a:rPr dirty="0" sz="3350" spc="-5" b="1">
                <a:solidFill>
                  <a:srgbClr val="585858"/>
                </a:solidFill>
                <a:latin typeface="Calibri"/>
                <a:cs typeface="Calibri"/>
              </a:rPr>
              <a:t>Matlab </a:t>
            </a:r>
            <a:r>
              <a:rPr dirty="0" sz="3350" b="1">
                <a:solidFill>
                  <a:srgbClr val="585858"/>
                </a:solidFill>
                <a:latin typeface="Calibri"/>
                <a:cs typeface="Calibri"/>
              </a:rPr>
              <a:t>y</a:t>
            </a:r>
            <a:r>
              <a:rPr dirty="0" sz="3350" spc="-55" b="1">
                <a:solidFill>
                  <a:srgbClr val="585858"/>
                </a:solidFill>
                <a:latin typeface="Calibri"/>
                <a:cs typeface="Calibri"/>
              </a:rPr>
              <a:t> </a:t>
            </a:r>
            <a:r>
              <a:rPr dirty="0" sz="3350" b="1">
                <a:solidFill>
                  <a:srgbClr val="585858"/>
                </a:solidFill>
                <a:latin typeface="Calibri"/>
                <a:cs typeface="Calibri"/>
              </a:rPr>
              <a:t>Simulink</a:t>
            </a:r>
            <a:endParaRPr sz="335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24255" y="907491"/>
            <a:ext cx="8195309" cy="3352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2000" spc="5">
                <a:latin typeface="Calibri"/>
                <a:cs typeface="Calibri"/>
              </a:rPr>
              <a:t>Secuencia </a:t>
            </a:r>
            <a:r>
              <a:rPr dirty="0" sz="2000" spc="15">
                <a:latin typeface="Calibri"/>
                <a:cs typeface="Calibri"/>
              </a:rPr>
              <a:t>de </a:t>
            </a:r>
            <a:r>
              <a:rPr dirty="0" sz="2000" spc="5">
                <a:latin typeface="Calibri"/>
                <a:cs typeface="Calibri"/>
              </a:rPr>
              <a:t>construcción del </a:t>
            </a:r>
            <a:r>
              <a:rPr dirty="0" sz="2000">
                <a:latin typeface="Calibri"/>
                <a:cs typeface="Calibri"/>
              </a:rPr>
              <a:t>sistema </a:t>
            </a:r>
            <a:r>
              <a:rPr dirty="0" sz="2000" spc="5">
                <a:latin typeface="Calibri"/>
                <a:cs typeface="Calibri"/>
              </a:rPr>
              <a:t>- </a:t>
            </a:r>
            <a:r>
              <a:rPr dirty="0" sz="2000">
                <a:latin typeface="Calibri"/>
                <a:cs typeface="Calibri"/>
              </a:rPr>
              <a:t>histograma </a:t>
            </a:r>
            <a:r>
              <a:rPr dirty="0" sz="2000" spc="10">
                <a:latin typeface="Calibri"/>
                <a:cs typeface="Calibri"/>
              </a:rPr>
              <a:t>acumulada de una</a:t>
            </a:r>
            <a:r>
              <a:rPr dirty="0" sz="2000" spc="-5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imagen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684276" y="4247388"/>
            <a:ext cx="2851404" cy="265633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8727947" y="2959608"/>
            <a:ext cx="1427988" cy="138531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7281671" y="4070604"/>
            <a:ext cx="3247644" cy="283311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574663" y="1546606"/>
            <a:ext cx="56515" cy="10160"/>
          </a:xfrm>
          <a:custGeom>
            <a:avLst/>
            <a:gdLst/>
            <a:ahLst/>
            <a:cxnLst/>
            <a:rect l="l" t="t" r="r" b="b"/>
            <a:pathLst>
              <a:path w="56515" h="10159">
                <a:moveTo>
                  <a:pt x="0" y="10160"/>
                </a:moveTo>
                <a:lnTo>
                  <a:pt x="56006" y="10160"/>
                </a:lnTo>
                <a:lnTo>
                  <a:pt x="56006" y="0"/>
                </a:lnTo>
                <a:lnTo>
                  <a:pt x="0" y="0"/>
                </a:lnTo>
                <a:lnTo>
                  <a:pt x="0" y="1016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6620256" y="1326896"/>
            <a:ext cx="0" cy="219710"/>
          </a:xfrm>
          <a:custGeom>
            <a:avLst/>
            <a:gdLst/>
            <a:ahLst/>
            <a:cxnLst/>
            <a:rect l="l" t="t" r="r" b="b"/>
            <a:pathLst>
              <a:path w="0" h="219709">
                <a:moveTo>
                  <a:pt x="0" y="0"/>
                </a:moveTo>
                <a:lnTo>
                  <a:pt x="0" y="219710"/>
                </a:lnTo>
              </a:path>
            </a:pathLst>
          </a:custGeom>
          <a:ln w="20827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6574663" y="1316736"/>
            <a:ext cx="56515" cy="10160"/>
          </a:xfrm>
          <a:custGeom>
            <a:avLst/>
            <a:gdLst/>
            <a:ahLst/>
            <a:cxnLst/>
            <a:rect l="l" t="t" r="r" b="b"/>
            <a:pathLst>
              <a:path w="56515" h="10159">
                <a:moveTo>
                  <a:pt x="0" y="10160"/>
                </a:moveTo>
                <a:lnTo>
                  <a:pt x="56006" y="10160"/>
                </a:lnTo>
                <a:lnTo>
                  <a:pt x="56006" y="0"/>
                </a:lnTo>
                <a:lnTo>
                  <a:pt x="0" y="0"/>
                </a:lnTo>
                <a:lnTo>
                  <a:pt x="0" y="1016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6119367" y="1546606"/>
            <a:ext cx="56515" cy="10160"/>
          </a:xfrm>
          <a:custGeom>
            <a:avLst/>
            <a:gdLst/>
            <a:ahLst/>
            <a:cxnLst/>
            <a:rect l="l" t="t" r="r" b="b"/>
            <a:pathLst>
              <a:path w="56514" h="10159">
                <a:moveTo>
                  <a:pt x="0" y="10160"/>
                </a:moveTo>
                <a:lnTo>
                  <a:pt x="56134" y="10160"/>
                </a:lnTo>
                <a:lnTo>
                  <a:pt x="56134" y="0"/>
                </a:lnTo>
                <a:lnTo>
                  <a:pt x="0" y="0"/>
                </a:lnTo>
                <a:lnTo>
                  <a:pt x="0" y="1016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6129782" y="1326896"/>
            <a:ext cx="0" cy="219710"/>
          </a:xfrm>
          <a:custGeom>
            <a:avLst/>
            <a:gdLst/>
            <a:ahLst/>
            <a:cxnLst/>
            <a:rect l="l" t="t" r="r" b="b"/>
            <a:pathLst>
              <a:path w="0" h="219709">
                <a:moveTo>
                  <a:pt x="0" y="0"/>
                </a:moveTo>
                <a:lnTo>
                  <a:pt x="0" y="219710"/>
                </a:lnTo>
              </a:path>
            </a:pathLst>
          </a:custGeom>
          <a:ln w="20828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6119367" y="1316736"/>
            <a:ext cx="56515" cy="10160"/>
          </a:xfrm>
          <a:custGeom>
            <a:avLst/>
            <a:gdLst/>
            <a:ahLst/>
            <a:cxnLst/>
            <a:rect l="l" t="t" r="r" b="b"/>
            <a:pathLst>
              <a:path w="56514" h="10159">
                <a:moveTo>
                  <a:pt x="0" y="10160"/>
                </a:moveTo>
                <a:lnTo>
                  <a:pt x="56134" y="10160"/>
                </a:lnTo>
                <a:lnTo>
                  <a:pt x="56134" y="0"/>
                </a:lnTo>
                <a:lnTo>
                  <a:pt x="0" y="0"/>
                </a:lnTo>
                <a:lnTo>
                  <a:pt x="0" y="1016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2097532" y="1626870"/>
            <a:ext cx="558800" cy="238760"/>
          </a:xfrm>
          <a:custGeom>
            <a:avLst/>
            <a:gdLst/>
            <a:ahLst/>
            <a:cxnLst/>
            <a:rect l="l" t="t" r="r" b="b"/>
            <a:pathLst>
              <a:path w="558800" h="238760">
                <a:moveTo>
                  <a:pt x="482473" y="0"/>
                </a:moveTo>
                <a:lnTo>
                  <a:pt x="479044" y="9651"/>
                </a:lnTo>
                <a:lnTo>
                  <a:pt x="492851" y="15654"/>
                </a:lnTo>
                <a:lnTo>
                  <a:pt x="504729" y="23955"/>
                </a:lnTo>
                <a:lnTo>
                  <a:pt x="528772" y="62424"/>
                </a:lnTo>
                <a:lnTo>
                  <a:pt x="536701" y="118109"/>
                </a:lnTo>
                <a:lnTo>
                  <a:pt x="535820" y="139138"/>
                </a:lnTo>
                <a:lnTo>
                  <a:pt x="522605" y="190626"/>
                </a:lnTo>
                <a:lnTo>
                  <a:pt x="492994" y="222881"/>
                </a:lnTo>
                <a:lnTo>
                  <a:pt x="479425" y="228853"/>
                </a:lnTo>
                <a:lnTo>
                  <a:pt x="482473" y="238632"/>
                </a:lnTo>
                <a:lnTo>
                  <a:pt x="527978" y="211468"/>
                </a:lnTo>
                <a:lnTo>
                  <a:pt x="553608" y="161496"/>
                </a:lnTo>
                <a:lnTo>
                  <a:pt x="558545" y="119379"/>
                </a:lnTo>
                <a:lnTo>
                  <a:pt x="557309" y="97522"/>
                </a:lnTo>
                <a:lnTo>
                  <a:pt x="547455" y="58711"/>
                </a:lnTo>
                <a:lnTo>
                  <a:pt x="514857" y="15319"/>
                </a:lnTo>
                <a:lnTo>
                  <a:pt x="499713" y="6260"/>
                </a:lnTo>
                <a:lnTo>
                  <a:pt x="482473" y="0"/>
                </a:lnTo>
                <a:close/>
              </a:path>
              <a:path w="558800" h="238760">
                <a:moveTo>
                  <a:pt x="76200" y="0"/>
                </a:moveTo>
                <a:lnTo>
                  <a:pt x="30640" y="27164"/>
                </a:lnTo>
                <a:lnTo>
                  <a:pt x="4937" y="77295"/>
                </a:lnTo>
                <a:lnTo>
                  <a:pt x="0" y="119379"/>
                </a:lnTo>
                <a:lnTo>
                  <a:pt x="1236" y="141289"/>
                </a:lnTo>
                <a:lnTo>
                  <a:pt x="11090" y="180012"/>
                </a:lnTo>
                <a:lnTo>
                  <a:pt x="43608" y="223313"/>
                </a:lnTo>
                <a:lnTo>
                  <a:pt x="76200" y="238632"/>
                </a:lnTo>
                <a:lnTo>
                  <a:pt x="79120" y="228853"/>
                </a:lnTo>
                <a:lnTo>
                  <a:pt x="65551" y="222881"/>
                </a:lnTo>
                <a:lnTo>
                  <a:pt x="53816" y="214502"/>
                </a:lnTo>
                <a:lnTo>
                  <a:pt x="29773" y="175385"/>
                </a:lnTo>
                <a:lnTo>
                  <a:pt x="21843" y="118109"/>
                </a:lnTo>
                <a:lnTo>
                  <a:pt x="22725" y="97754"/>
                </a:lnTo>
                <a:lnTo>
                  <a:pt x="35941" y="47497"/>
                </a:lnTo>
                <a:lnTo>
                  <a:pt x="65766" y="15654"/>
                </a:lnTo>
                <a:lnTo>
                  <a:pt x="79501" y="9651"/>
                </a:lnTo>
                <a:lnTo>
                  <a:pt x="762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6679818" y="1856486"/>
            <a:ext cx="56515" cy="10160"/>
          </a:xfrm>
          <a:custGeom>
            <a:avLst/>
            <a:gdLst/>
            <a:ahLst/>
            <a:cxnLst/>
            <a:rect l="l" t="t" r="r" b="b"/>
            <a:pathLst>
              <a:path w="56515" h="10160">
                <a:moveTo>
                  <a:pt x="0" y="10160"/>
                </a:moveTo>
                <a:lnTo>
                  <a:pt x="56006" y="10160"/>
                </a:lnTo>
                <a:lnTo>
                  <a:pt x="56006" y="0"/>
                </a:lnTo>
                <a:lnTo>
                  <a:pt x="0" y="0"/>
                </a:lnTo>
                <a:lnTo>
                  <a:pt x="0" y="1016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6725411" y="1635505"/>
            <a:ext cx="0" cy="220979"/>
          </a:xfrm>
          <a:custGeom>
            <a:avLst/>
            <a:gdLst/>
            <a:ahLst/>
            <a:cxnLst/>
            <a:rect l="l" t="t" r="r" b="b"/>
            <a:pathLst>
              <a:path w="0" h="220980">
                <a:moveTo>
                  <a:pt x="0" y="0"/>
                </a:moveTo>
                <a:lnTo>
                  <a:pt x="0" y="220979"/>
                </a:lnTo>
              </a:path>
            </a:pathLst>
          </a:custGeom>
          <a:ln w="20827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6679818" y="1626616"/>
            <a:ext cx="56515" cy="8890"/>
          </a:xfrm>
          <a:custGeom>
            <a:avLst/>
            <a:gdLst/>
            <a:ahLst/>
            <a:cxnLst/>
            <a:rect l="l" t="t" r="r" b="b"/>
            <a:pathLst>
              <a:path w="56515" h="8889">
                <a:moveTo>
                  <a:pt x="0" y="8889"/>
                </a:moveTo>
                <a:lnTo>
                  <a:pt x="56006" y="8889"/>
                </a:lnTo>
                <a:lnTo>
                  <a:pt x="56006" y="0"/>
                </a:lnTo>
                <a:lnTo>
                  <a:pt x="0" y="0"/>
                </a:lnTo>
                <a:lnTo>
                  <a:pt x="0" y="888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6224523" y="1856486"/>
            <a:ext cx="56515" cy="10160"/>
          </a:xfrm>
          <a:custGeom>
            <a:avLst/>
            <a:gdLst/>
            <a:ahLst/>
            <a:cxnLst/>
            <a:rect l="l" t="t" r="r" b="b"/>
            <a:pathLst>
              <a:path w="56514" h="10160">
                <a:moveTo>
                  <a:pt x="0" y="10160"/>
                </a:moveTo>
                <a:lnTo>
                  <a:pt x="56134" y="10160"/>
                </a:lnTo>
                <a:lnTo>
                  <a:pt x="56134" y="0"/>
                </a:lnTo>
                <a:lnTo>
                  <a:pt x="0" y="0"/>
                </a:lnTo>
                <a:lnTo>
                  <a:pt x="0" y="1016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6234938" y="1635505"/>
            <a:ext cx="0" cy="220979"/>
          </a:xfrm>
          <a:custGeom>
            <a:avLst/>
            <a:gdLst/>
            <a:ahLst/>
            <a:cxnLst/>
            <a:rect l="l" t="t" r="r" b="b"/>
            <a:pathLst>
              <a:path w="0" h="220980">
                <a:moveTo>
                  <a:pt x="0" y="0"/>
                </a:moveTo>
                <a:lnTo>
                  <a:pt x="0" y="220979"/>
                </a:lnTo>
              </a:path>
            </a:pathLst>
          </a:custGeom>
          <a:ln w="20827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/>
          <p:nvPr/>
        </p:nvSpPr>
        <p:spPr>
          <a:xfrm>
            <a:off x="6224523" y="1626616"/>
            <a:ext cx="56515" cy="8890"/>
          </a:xfrm>
          <a:custGeom>
            <a:avLst/>
            <a:gdLst/>
            <a:ahLst/>
            <a:cxnLst/>
            <a:rect l="l" t="t" r="r" b="b"/>
            <a:pathLst>
              <a:path w="56514" h="8889">
                <a:moveTo>
                  <a:pt x="0" y="8889"/>
                </a:moveTo>
                <a:lnTo>
                  <a:pt x="56134" y="8889"/>
                </a:lnTo>
                <a:lnTo>
                  <a:pt x="56134" y="0"/>
                </a:lnTo>
                <a:lnTo>
                  <a:pt x="0" y="0"/>
                </a:lnTo>
                <a:lnTo>
                  <a:pt x="0" y="888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 txBox="1"/>
          <p:nvPr/>
        </p:nvSpPr>
        <p:spPr>
          <a:xfrm>
            <a:off x="6705345" y="1240028"/>
            <a:ext cx="3412490" cy="64389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17475" marR="5080" indent="-105410">
              <a:lnSpc>
                <a:spcPct val="101499"/>
              </a:lnSpc>
              <a:spcBef>
                <a:spcPts val="90"/>
              </a:spcBef>
            </a:pPr>
            <a:r>
              <a:rPr dirty="0" sz="2000" spc="10">
                <a:latin typeface="Calibri"/>
                <a:cs typeface="Calibri"/>
              </a:rPr>
              <a:t>que </a:t>
            </a:r>
            <a:r>
              <a:rPr dirty="0" sz="2000">
                <a:latin typeface="Calibri"/>
                <a:cs typeface="Calibri"/>
              </a:rPr>
              <a:t>representan </a:t>
            </a:r>
            <a:r>
              <a:rPr dirty="0" sz="2000" spc="10">
                <a:latin typeface="Calibri"/>
                <a:cs typeface="Calibri"/>
              </a:rPr>
              <a:t>a una imagen  </a:t>
            </a:r>
            <a:r>
              <a:rPr dirty="0" sz="2000" spc="5">
                <a:latin typeface="Calibri"/>
                <a:cs typeface="Calibri"/>
              </a:rPr>
              <a:t>se </a:t>
            </a:r>
            <a:r>
              <a:rPr dirty="0" sz="2000" spc="10">
                <a:latin typeface="Calibri"/>
                <a:cs typeface="Calibri"/>
              </a:rPr>
              <a:t>llama </a:t>
            </a:r>
            <a:r>
              <a:rPr dirty="0" sz="2000" spc="-5">
                <a:latin typeface="Calibri"/>
                <a:cs typeface="Calibri"/>
              </a:rPr>
              <a:t>pixel </a:t>
            </a:r>
            <a:r>
              <a:rPr dirty="0" sz="2000">
                <a:latin typeface="Calibri"/>
                <a:cs typeface="Calibri"/>
              </a:rPr>
              <a:t>(picture</a:t>
            </a:r>
            <a:r>
              <a:rPr dirty="0" sz="2000" spc="-2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element)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942238" y="1240028"/>
            <a:ext cx="5741035" cy="95186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1299"/>
              </a:lnSpc>
              <a:spcBef>
                <a:spcPts val="95"/>
              </a:spcBef>
            </a:pPr>
            <a:r>
              <a:rPr dirty="0" sz="2000" spc="5" b="1">
                <a:solidFill>
                  <a:srgbClr val="FF0000"/>
                </a:solidFill>
                <a:latin typeface="Calibri"/>
                <a:cs typeface="Calibri"/>
              </a:rPr>
              <a:t>Imagen digital</a:t>
            </a:r>
            <a:r>
              <a:rPr dirty="0" sz="2000" spc="5">
                <a:latin typeface="Calibri"/>
                <a:cs typeface="Calibri"/>
              </a:rPr>
              <a:t>, </a:t>
            </a:r>
            <a:r>
              <a:rPr dirty="0" sz="2000" spc="10">
                <a:latin typeface="Calibri"/>
                <a:cs typeface="Calibri"/>
              </a:rPr>
              <a:t>es una </a:t>
            </a:r>
            <a:r>
              <a:rPr dirty="0" sz="2000">
                <a:latin typeface="Calibri"/>
                <a:cs typeface="Calibri"/>
              </a:rPr>
              <a:t>representación discretas </a:t>
            </a:r>
            <a:r>
              <a:rPr dirty="0" sz="2000" spc="15">
                <a:latin typeface="Cambria Math"/>
                <a:cs typeface="Cambria Math"/>
              </a:rPr>
              <a:t>𝑓 </a:t>
            </a:r>
            <a:r>
              <a:rPr dirty="0" sz="2000" spc="30">
                <a:latin typeface="Cambria Math"/>
                <a:cs typeface="Cambria Math"/>
              </a:rPr>
              <a:t>𝑥, </a:t>
            </a:r>
            <a:r>
              <a:rPr dirty="0" sz="2000" spc="15">
                <a:latin typeface="Cambria Math"/>
                <a:cs typeface="Cambria Math"/>
              </a:rPr>
              <a:t>𝑦  </a:t>
            </a:r>
            <a:r>
              <a:rPr dirty="0" sz="2000" spc="5">
                <a:latin typeface="Calibri"/>
                <a:cs typeface="Calibri"/>
              </a:rPr>
              <a:t>continua </a:t>
            </a:r>
            <a:r>
              <a:rPr dirty="0" sz="2000" spc="15">
                <a:latin typeface="Cambria Math"/>
                <a:cs typeface="Cambria Math"/>
              </a:rPr>
              <a:t>𝑓 </a:t>
            </a:r>
            <a:r>
              <a:rPr dirty="0" sz="2000" spc="40">
                <a:latin typeface="Cambria Math"/>
                <a:cs typeface="Cambria Math"/>
              </a:rPr>
              <a:t>𝑥, </a:t>
            </a:r>
            <a:r>
              <a:rPr dirty="0" sz="2000" spc="15">
                <a:latin typeface="Cambria Math"/>
                <a:cs typeface="Cambria Math"/>
              </a:rPr>
              <a:t>𝑦 </a:t>
            </a:r>
            <a:r>
              <a:rPr dirty="0" sz="2000" spc="5">
                <a:latin typeface="Calibri"/>
                <a:cs typeface="Calibri"/>
              </a:rPr>
              <a:t>. </a:t>
            </a:r>
            <a:r>
              <a:rPr dirty="0" sz="2000" spc="10">
                <a:latin typeface="Calibri"/>
                <a:cs typeface="Calibri"/>
              </a:rPr>
              <a:t>Cada </a:t>
            </a:r>
            <a:r>
              <a:rPr dirty="0" sz="2000" spc="5">
                <a:latin typeface="Calibri"/>
                <a:cs typeface="Calibri"/>
              </a:rPr>
              <a:t>elemento del arreglo </a:t>
            </a:r>
            <a:r>
              <a:rPr dirty="0" sz="2000" spc="15">
                <a:latin typeface="Calibri"/>
                <a:cs typeface="Calibri"/>
              </a:rPr>
              <a:t>2-D </a:t>
            </a:r>
            <a:r>
              <a:rPr dirty="0" sz="2000" spc="15">
                <a:latin typeface="Cambria Math"/>
                <a:cs typeface="Cambria Math"/>
              </a:rPr>
              <a:t>𝑓 </a:t>
            </a:r>
            <a:r>
              <a:rPr dirty="0" sz="2000" spc="40">
                <a:latin typeface="Cambria Math"/>
                <a:cs typeface="Cambria Math"/>
              </a:rPr>
              <a:t>𝑥, </a:t>
            </a:r>
            <a:r>
              <a:rPr dirty="0" sz="2000" spc="15">
                <a:latin typeface="Cambria Math"/>
                <a:cs typeface="Cambria Math"/>
              </a:rPr>
              <a:t>𝑦  </a:t>
            </a:r>
            <a:r>
              <a:rPr dirty="0" sz="2000" spc="10">
                <a:latin typeface="Calibri"/>
                <a:cs typeface="Calibri"/>
              </a:rPr>
              <a:t>o</a:t>
            </a:r>
            <a:r>
              <a:rPr dirty="0" sz="2000" spc="-5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pel.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652272" y="2247919"/>
            <a:ext cx="2017761" cy="20192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/>
          <p:nvPr/>
        </p:nvSpPr>
        <p:spPr>
          <a:xfrm>
            <a:off x="3095244" y="2261635"/>
            <a:ext cx="2016207" cy="201928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/>
          <p:nvPr/>
        </p:nvSpPr>
        <p:spPr>
          <a:xfrm>
            <a:off x="5615940" y="2342406"/>
            <a:ext cx="1975883" cy="193850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0" name="object 20"/>
          <p:cNvSpPr/>
          <p:nvPr/>
        </p:nvSpPr>
        <p:spPr>
          <a:xfrm>
            <a:off x="8135111" y="2328690"/>
            <a:ext cx="2017761" cy="193850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1" name="object 21"/>
          <p:cNvSpPr txBox="1"/>
          <p:nvPr/>
        </p:nvSpPr>
        <p:spPr>
          <a:xfrm>
            <a:off x="1085799" y="4307840"/>
            <a:ext cx="820419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Calibri"/>
                <a:cs typeface="Calibri"/>
              </a:rPr>
              <a:t>200x200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3600958" y="4307840"/>
            <a:ext cx="820419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Calibri"/>
                <a:cs typeface="Calibri"/>
              </a:rPr>
              <a:t>100x100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6240526" y="4307840"/>
            <a:ext cx="58864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Calibri"/>
                <a:cs typeface="Calibri"/>
              </a:rPr>
              <a:t>50x50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8761221" y="4307840"/>
            <a:ext cx="58864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Calibri"/>
                <a:cs typeface="Calibri"/>
              </a:rPr>
              <a:t>25x25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665987" y="4747280"/>
            <a:ext cx="1783040" cy="178610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6" name="object 26"/>
          <p:cNvSpPr/>
          <p:nvPr/>
        </p:nvSpPr>
        <p:spPr>
          <a:xfrm>
            <a:off x="3183635" y="4747280"/>
            <a:ext cx="1784594" cy="178610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7" name="object 27"/>
          <p:cNvSpPr/>
          <p:nvPr/>
        </p:nvSpPr>
        <p:spPr>
          <a:xfrm>
            <a:off x="5687567" y="4747280"/>
            <a:ext cx="1784594" cy="178610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8" name="object 28"/>
          <p:cNvSpPr/>
          <p:nvPr/>
        </p:nvSpPr>
        <p:spPr>
          <a:xfrm>
            <a:off x="8225028" y="4879684"/>
            <a:ext cx="1783040" cy="1714663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9" name="object 29"/>
          <p:cNvSpPr txBox="1"/>
          <p:nvPr/>
        </p:nvSpPr>
        <p:spPr>
          <a:xfrm>
            <a:off x="916025" y="6552387"/>
            <a:ext cx="1224280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>
                <a:latin typeface="Calibri"/>
                <a:cs typeface="Calibri"/>
              </a:rPr>
              <a:t>Red </a:t>
            </a:r>
            <a:r>
              <a:rPr dirty="0" sz="2000" spc="40">
                <a:latin typeface="Cambria Math"/>
                <a:cs typeface="Cambria Math"/>
              </a:rPr>
              <a:t>𝑅[𝑥,</a:t>
            </a:r>
            <a:r>
              <a:rPr dirty="0" sz="2000" spc="-180">
                <a:latin typeface="Cambria Math"/>
                <a:cs typeface="Cambria Math"/>
              </a:rPr>
              <a:t> </a:t>
            </a:r>
            <a:r>
              <a:rPr dirty="0" sz="2000" spc="30">
                <a:latin typeface="Cambria Math"/>
                <a:cs typeface="Cambria Math"/>
              </a:rPr>
              <a:t>𝑦]</a:t>
            </a:r>
            <a:endParaRPr sz="2000">
              <a:latin typeface="Cambria Math"/>
              <a:cs typeface="Cambria Math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3337686" y="6556349"/>
            <a:ext cx="1466215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0">
                <a:latin typeface="Calibri"/>
                <a:cs typeface="Calibri"/>
              </a:rPr>
              <a:t>Green </a:t>
            </a:r>
            <a:r>
              <a:rPr dirty="0" sz="2000" spc="45">
                <a:latin typeface="Cambria Math"/>
                <a:cs typeface="Cambria Math"/>
              </a:rPr>
              <a:t>𝐺[𝑥,</a:t>
            </a:r>
            <a:r>
              <a:rPr dirty="0" sz="2000" spc="-210">
                <a:latin typeface="Cambria Math"/>
                <a:cs typeface="Cambria Math"/>
              </a:rPr>
              <a:t> </a:t>
            </a:r>
            <a:r>
              <a:rPr dirty="0" sz="2000" spc="30">
                <a:latin typeface="Cambria Math"/>
                <a:cs typeface="Cambria Math"/>
              </a:rPr>
              <a:t>𝑦]</a:t>
            </a:r>
            <a:endParaRPr sz="2000">
              <a:latin typeface="Cambria Math"/>
              <a:cs typeface="Cambria Math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5965697" y="6552387"/>
            <a:ext cx="1290955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0">
                <a:latin typeface="Calibri"/>
                <a:cs typeface="Calibri"/>
              </a:rPr>
              <a:t>Blue </a:t>
            </a:r>
            <a:r>
              <a:rPr dirty="0" sz="2000" spc="35">
                <a:latin typeface="Cambria Math"/>
                <a:cs typeface="Cambria Math"/>
              </a:rPr>
              <a:t>𝐵[𝑥,</a:t>
            </a:r>
            <a:r>
              <a:rPr dirty="0" sz="2000" spc="-190">
                <a:latin typeface="Cambria Math"/>
                <a:cs typeface="Cambria Math"/>
              </a:rPr>
              <a:t> </a:t>
            </a:r>
            <a:r>
              <a:rPr dirty="0" sz="2000" spc="30">
                <a:latin typeface="Cambria Math"/>
                <a:cs typeface="Cambria Math"/>
              </a:rPr>
              <a:t>𝑦]</a:t>
            </a:r>
            <a:endParaRPr sz="2000">
              <a:latin typeface="Cambria Math"/>
              <a:cs typeface="Cambria Math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8466201" y="6848856"/>
            <a:ext cx="44450" cy="7620"/>
          </a:xfrm>
          <a:custGeom>
            <a:avLst/>
            <a:gdLst/>
            <a:ahLst/>
            <a:cxnLst/>
            <a:rect l="l" t="t" r="r" b="b"/>
            <a:pathLst>
              <a:path w="44450" h="7620">
                <a:moveTo>
                  <a:pt x="0" y="7620"/>
                </a:moveTo>
                <a:lnTo>
                  <a:pt x="44069" y="7620"/>
                </a:lnTo>
                <a:lnTo>
                  <a:pt x="44069" y="0"/>
                </a:lnTo>
                <a:lnTo>
                  <a:pt x="0" y="0"/>
                </a:lnTo>
                <a:lnTo>
                  <a:pt x="0" y="762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3" name="object 33"/>
          <p:cNvSpPr/>
          <p:nvPr/>
        </p:nvSpPr>
        <p:spPr>
          <a:xfrm>
            <a:off x="8502078" y="6676135"/>
            <a:ext cx="0" cy="172720"/>
          </a:xfrm>
          <a:custGeom>
            <a:avLst/>
            <a:gdLst/>
            <a:ahLst/>
            <a:cxnLst/>
            <a:rect l="l" t="t" r="r" b="b"/>
            <a:pathLst>
              <a:path w="0" h="172720">
                <a:moveTo>
                  <a:pt x="0" y="0"/>
                </a:moveTo>
                <a:lnTo>
                  <a:pt x="0" y="172720"/>
                </a:lnTo>
              </a:path>
            </a:pathLst>
          </a:custGeom>
          <a:ln w="16383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4" name="object 34"/>
          <p:cNvSpPr/>
          <p:nvPr/>
        </p:nvSpPr>
        <p:spPr>
          <a:xfrm>
            <a:off x="8466201" y="6668516"/>
            <a:ext cx="44450" cy="7620"/>
          </a:xfrm>
          <a:custGeom>
            <a:avLst/>
            <a:gdLst/>
            <a:ahLst/>
            <a:cxnLst/>
            <a:rect l="l" t="t" r="r" b="b"/>
            <a:pathLst>
              <a:path w="44450" h="7620">
                <a:moveTo>
                  <a:pt x="0" y="7619"/>
                </a:moveTo>
                <a:lnTo>
                  <a:pt x="44069" y="7619"/>
                </a:lnTo>
                <a:lnTo>
                  <a:pt x="44069" y="0"/>
                </a:lnTo>
                <a:lnTo>
                  <a:pt x="0" y="0"/>
                </a:lnTo>
                <a:lnTo>
                  <a:pt x="0" y="761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5" name="object 35"/>
          <p:cNvSpPr/>
          <p:nvPr/>
        </p:nvSpPr>
        <p:spPr>
          <a:xfrm>
            <a:off x="8108060" y="6848856"/>
            <a:ext cx="44450" cy="7620"/>
          </a:xfrm>
          <a:custGeom>
            <a:avLst/>
            <a:gdLst/>
            <a:ahLst/>
            <a:cxnLst/>
            <a:rect l="l" t="t" r="r" b="b"/>
            <a:pathLst>
              <a:path w="44450" h="7620">
                <a:moveTo>
                  <a:pt x="0" y="7620"/>
                </a:moveTo>
                <a:lnTo>
                  <a:pt x="44196" y="7620"/>
                </a:lnTo>
                <a:lnTo>
                  <a:pt x="44196" y="0"/>
                </a:lnTo>
                <a:lnTo>
                  <a:pt x="0" y="0"/>
                </a:lnTo>
                <a:lnTo>
                  <a:pt x="0" y="762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6" name="object 36"/>
          <p:cNvSpPr/>
          <p:nvPr/>
        </p:nvSpPr>
        <p:spPr>
          <a:xfrm>
            <a:off x="8116252" y="6676135"/>
            <a:ext cx="0" cy="172720"/>
          </a:xfrm>
          <a:custGeom>
            <a:avLst/>
            <a:gdLst/>
            <a:ahLst/>
            <a:cxnLst/>
            <a:rect l="l" t="t" r="r" b="b"/>
            <a:pathLst>
              <a:path w="0" h="172720">
                <a:moveTo>
                  <a:pt x="0" y="0"/>
                </a:moveTo>
                <a:lnTo>
                  <a:pt x="0" y="172720"/>
                </a:lnTo>
              </a:path>
            </a:pathLst>
          </a:custGeom>
          <a:ln w="16383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7" name="object 37"/>
          <p:cNvSpPr/>
          <p:nvPr/>
        </p:nvSpPr>
        <p:spPr>
          <a:xfrm>
            <a:off x="8108060" y="6668516"/>
            <a:ext cx="44450" cy="7620"/>
          </a:xfrm>
          <a:custGeom>
            <a:avLst/>
            <a:gdLst/>
            <a:ahLst/>
            <a:cxnLst/>
            <a:rect l="l" t="t" r="r" b="b"/>
            <a:pathLst>
              <a:path w="44450" h="7620">
                <a:moveTo>
                  <a:pt x="0" y="7619"/>
                </a:moveTo>
                <a:lnTo>
                  <a:pt x="44196" y="7619"/>
                </a:lnTo>
                <a:lnTo>
                  <a:pt x="44196" y="0"/>
                </a:lnTo>
                <a:lnTo>
                  <a:pt x="0" y="0"/>
                </a:lnTo>
                <a:lnTo>
                  <a:pt x="0" y="761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8" name="object 38"/>
          <p:cNvSpPr/>
          <p:nvPr/>
        </p:nvSpPr>
        <p:spPr>
          <a:xfrm>
            <a:off x="9318117" y="6848856"/>
            <a:ext cx="44450" cy="7620"/>
          </a:xfrm>
          <a:custGeom>
            <a:avLst/>
            <a:gdLst/>
            <a:ahLst/>
            <a:cxnLst/>
            <a:rect l="l" t="t" r="r" b="b"/>
            <a:pathLst>
              <a:path w="44450" h="7620">
                <a:moveTo>
                  <a:pt x="0" y="7620"/>
                </a:moveTo>
                <a:lnTo>
                  <a:pt x="44068" y="7620"/>
                </a:lnTo>
                <a:lnTo>
                  <a:pt x="44068" y="0"/>
                </a:lnTo>
                <a:lnTo>
                  <a:pt x="0" y="0"/>
                </a:lnTo>
                <a:lnTo>
                  <a:pt x="0" y="762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9" name="object 39"/>
          <p:cNvSpPr/>
          <p:nvPr/>
        </p:nvSpPr>
        <p:spPr>
          <a:xfrm>
            <a:off x="9353994" y="6676135"/>
            <a:ext cx="0" cy="172720"/>
          </a:xfrm>
          <a:custGeom>
            <a:avLst/>
            <a:gdLst/>
            <a:ahLst/>
            <a:cxnLst/>
            <a:rect l="l" t="t" r="r" b="b"/>
            <a:pathLst>
              <a:path w="0" h="172720">
                <a:moveTo>
                  <a:pt x="0" y="0"/>
                </a:moveTo>
                <a:lnTo>
                  <a:pt x="0" y="172720"/>
                </a:lnTo>
              </a:path>
            </a:pathLst>
          </a:custGeom>
          <a:ln w="16382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0" name="object 40"/>
          <p:cNvSpPr/>
          <p:nvPr/>
        </p:nvSpPr>
        <p:spPr>
          <a:xfrm>
            <a:off x="9318117" y="6668516"/>
            <a:ext cx="44450" cy="7620"/>
          </a:xfrm>
          <a:custGeom>
            <a:avLst/>
            <a:gdLst/>
            <a:ahLst/>
            <a:cxnLst/>
            <a:rect l="l" t="t" r="r" b="b"/>
            <a:pathLst>
              <a:path w="44450" h="7620">
                <a:moveTo>
                  <a:pt x="0" y="7619"/>
                </a:moveTo>
                <a:lnTo>
                  <a:pt x="44068" y="7619"/>
                </a:lnTo>
                <a:lnTo>
                  <a:pt x="44068" y="0"/>
                </a:lnTo>
                <a:lnTo>
                  <a:pt x="0" y="0"/>
                </a:lnTo>
                <a:lnTo>
                  <a:pt x="0" y="761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1" name="object 41"/>
          <p:cNvSpPr/>
          <p:nvPr/>
        </p:nvSpPr>
        <p:spPr>
          <a:xfrm>
            <a:off x="8959977" y="6848856"/>
            <a:ext cx="44450" cy="7620"/>
          </a:xfrm>
          <a:custGeom>
            <a:avLst/>
            <a:gdLst/>
            <a:ahLst/>
            <a:cxnLst/>
            <a:rect l="l" t="t" r="r" b="b"/>
            <a:pathLst>
              <a:path w="44450" h="7620">
                <a:moveTo>
                  <a:pt x="0" y="7620"/>
                </a:moveTo>
                <a:lnTo>
                  <a:pt x="44196" y="7620"/>
                </a:lnTo>
                <a:lnTo>
                  <a:pt x="44196" y="0"/>
                </a:lnTo>
                <a:lnTo>
                  <a:pt x="0" y="0"/>
                </a:lnTo>
                <a:lnTo>
                  <a:pt x="0" y="762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2" name="object 42"/>
          <p:cNvSpPr/>
          <p:nvPr/>
        </p:nvSpPr>
        <p:spPr>
          <a:xfrm>
            <a:off x="8968168" y="6676135"/>
            <a:ext cx="0" cy="172720"/>
          </a:xfrm>
          <a:custGeom>
            <a:avLst/>
            <a:gdLst/>
            <a:ahLst/>
            <a:cxnLst/>
            <a:rect l="l" t="t" r="r" b="b"/>
            <a:pathLst>
              <a:path w="0" h="172720">
                <a:moveTo>
                  <a:pt x="0" y="0"/>
                </a:moveTo>
                <a:lnTo>
                  <a:pt x="0" y="172720"/>
                </a:lnTo>
              </a:path>
            </a:pathLst>
          </a:custGeom>
          <a:ln w="16382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3" name="object 43"/>
          <p:cNvSpPr/>
          <p:nvPr/>
        </p:nvSpPr>
        <p:spPr>
          <a:xfrm>
            <a:off x="8959977" y="6668516"/>
            <a:ext cx="44450" cy="7620"/>
          </a:xfrm>
          <a:custGeom>
            <a:avLst/>
            <a:gdLst/>
            <a:ahLst/>
            <a:cxnLst/>
            <a:rect l="l" t="t" r="r" b="b"/>
            <a:pathLst>
              <a:path w="44450" h="7620">
                <a:moveTo>
                  <a:pt x="0" y="7619"/>
                </a:moveTo>
                <a:lnTo>
                  <a:pt x="44196" y="7619"/>
                </a:lnTo>
                <a:lnTo>
                  <a:pt x="44196" y="0"/>
                </a:lnTo>
                <a:lnTo>
                  <a:pt x="0" y="0"/>
                </a:lnTo>
                <a:lnTo>
                  <a:pt x="0" y="761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4" name="object 44"/>
          <p:cNvSpPr txBox="1"/>
          <p:nvPr/>
        </p:nvSpPr>
        <p:spPr>
          <a:xfrm>
            <a:off x="7938261" y="6606337"/>
            <a:ext cx="2315845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654050" algn="l"/>
                <a:tab pos="1506220" algn="l"/>
              </a:tabLst>
            </a:pPr>
            <a:r>
              <a:rPr dirty="0" sz="1600" spc="-5">
                <a:latin typeface="Cambria Math"/>
                <a:cs typeface="Cambria Math"/>
              </a:rPr>
              <a:t>𝑅</a:t>
            </a:r>
            <a:r>
              <a:rPr dirty="0" sz="1600" spc="265">
                <a:latin typeface="Cambria Math"/>
                <a:cs typeface="Cambria Math"/>
              </a:rPr>
              <a:t> </a:t>
            </a:r>
            <a:r>
              <a:rPr dirty="0" sz="1600" spc="20">
                <a:latin typeface="Cambria Math"/>
                <a:cs typeface="Cambria Math"/>
              </a:rPr>
              <a:t>𝑥,</a:t>
            </a:r>
            <a:r>
              <a:rPr dirty="0" sz="1600" spc="-95">
                <a:latin typeface="Cambria Math"/>
                <a:cs typeface="Cambria Math"/>
              </a:rPr>
              <a:t> </a:t>
            </a:r>
            <a:r>
              <a:rPr dirty="0" sz="1600" spc="-5">
                <a:latin typeface="Cambria Math"/>
                <a:cs typeface="Cambria Math"/>
              </a:rPr>
              <a:t>𝑦	=  𝐺</a:t>
            </a:r>
            <a:r>
              <a:rPr dirty="0" sz="1600" spc="50">
                <a:latin typeface="Cambria Math"/>
                <a:cs typeface="Cambria Math"/>
              </a:rPr>
              <a:t> </a:t>
            </a:r>
            <a:r>
              <a:rPr dirty="0" sz="1600" spc="20">
                <a:latin typeface="Cambria Math"/>
                <a:cs typeface="Cambria Math"/>
              </a:rPr>
              <a:t>𝑥,</a:t>
            </a:r>
            <a:r>
              <a:rPr dirty="0" sz="1600" spc="-95">
                <a:latin typeface="Cambria Math"/>
                <a:cs typeface="Cambria Math"/>
              </a:rPr>
              <a:t> </a:t>
            </a:r>
            <a:r>
              <a:rPr dirty="0" sz="1600" spc="-5">
                <a:latin typeface="Cambria Math"/>
                <a:cs typeface="Cambria Math"/>
              </a:rPr>
              <a:t>𝑦	= </a:t>
            </a:r>
            <a:r>
              <a:rPr dirty="0" sz="1600" spc="20">
                <a:latin typeface="Cambria Math"/>
                <a:cs typeface="Cambria Math"/>
              </a:rPr>
              <a:t>𝐵[𝑥,</a:t>
            </a:r>
            <a:r>
              <a:rPr dirty="0" sz="1600" spc="-65">
                <a:latin typeface="Cambria Math"/>
                <a:cs typeface="Cambria Math"/>
              </a:rPr>
              <a:t> </a:t>
            </a:r>
            <a:r>
              <a:rPr dirty="0" sz="1600" spc="10">
                <a:latin typeface="Cambria Math"/>
                <a:cs typeface="Cambria Math"/>
              </a:rPr>
              <a:t>𝑦]</a:t>
            </a:r>
            <a:endParaRPr sz="1600">
              <a:latin typeface="Cambria Math"/>
              <a:cs typeface="Cambria Math"/>
            </a:endParaRPr>
          </a:p>
        </p:txBody>
      </p:sp>
      <p:sp>
        <p:nvSpPr>
          <p:cNvPr id="45" name="object 45"/>
          <p:cNvSpPr/>
          <p:nvPr/>
        </p:nvSpPr>
        <p:spPr>
          <a:xfrm>
            <a:off x="576833" y="4665726"/>
            <a:ext cx="6998334" cy="1927860"/>
          </a:xfrm>
          <a:custGeom>
            <a:avLst/>
            <a:gdLst/>
            <a:ahLst/>
            <a:cxnLst/>
            <a:rect l="l" t="t" r="r" b="b"/>
            <a:pathLst>
              <a:path w="6998334" h="1927859">
                <a:moveTo>
                  <a:pt x="0" y="1927860"/>
                </a:moveTo>
                <a:lnTo>
                  <a:pt x="6998208" y="1927860"/>
                </a:lnTo>
                <a:lnTo>
                  <a:pt x="6998208" y="0"/>
                </a:lnTo>
                <a:lnTo>
                  <a:pt x="0" y="0"/>
                </a:lnTo>
                <a:lnTo>
                  <a:pt x="0" y="1927860"/>
                </a:lnTo>
                <a:close/>
              </a:path>
            </a:pathLst>
          </a:custGeom>
          <a:ln w="25908">
            <a:solidFill>
              <a:srgbClr val="7C833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6" name="object 46"/>
          <p:cNvSpPr/>
          <p:nvPr/>
        </p:nvSpPr>
        <p:spPr>
          <a:xfrm>
            <a:off x="590550" y="2315718"/>
            <a:ext cx="2080260" cy="2013585"/>
          </a:xfrm>
          <a:custGeom>
            <a:avLst/>
            <a:gdLst/>
            <a:ahLst/>
            <a:cxnLst/>
            <a:rect l="l" t="t" r="r" b="b"/>
            <a:pathLst>
              <a:path w="2080260" h="2013585">
                <a:moveTo>
                  <a:pt x="0" y="2013204"/>
                </a:moveTo>
                <a:lnTo>
                  <a:pt x="2080260" y="2013204"/>
                </a:lnTo>
                <a:lnTo>
                  <a:pt x="2080260" y="0"/>
                </a:lnTo>
                <a:lnTo>
                  <a:pt x="0" y="0"/>
                </a:lnTo>
                <a:lnTo>
                  <a:pt x="0" y="2013204"/>
                </a:lnTo>
                <a:close/>
              </a:path>
            </a:pathLst>
          </a:custGeom>
          <a:ln w="25908">
            <a:solidFill>
              <a:srgbClr val="7C833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7" name="object 47"/>
          <p:cNvSpPr/>
          <p:nvPr/>
        </p:nvSpPr>
        <p:spPr>
          <a:xfrm>
            <a:off x="166878" y="3312414"/>
            <a:ext cx="410209" cy="0"/>
          </a:xfrm>
          <a:custGeom>
            <a:avLst/>
            <a:gdLst/>
            <a:ahLst/>
            <a:cxnLst/>
            <a:rect l="l" t="t" r="r" b="b"/>
            <a:pathLst>
              <a:path w="410209" h="0">
                <a:moveTo>
                  <a:pt x="409740" y="0"/>
                </a:moveTo>
                <a:lnTo>
                  <a:pt x="0" y="0"/>
                </a:lnTo>
              </a:path>
            </a:pathLst>
          </a:custGeom>
          <a:ln w="28956">
            <a:solidFill>
              <a:srgbClr val="7C833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8" name="object 48"/>
          <p:cNvSpPr/>
          <p:nvPr/>
        </p:nvSpPr>
        <p:spPr>
          <a:xfrm>
            <a:off x="160781" y="3312414"/>
            <a:ext cx="0" cy="2448560"/>
          </a:xfrm>
          <a:custGeom>
            <a:avLst/>
            <a:gdLst/>
            <a:ahLst/>
            <a:cxnLst/>
            <a:rect l="l" t="t" r="r" b="b"/>
            <a:pathLst>
              <a:path w="0" h="2448560">
                <a:moveTo>
                  <a:pt x="0" y="0"/>
                </a:moveTo>
                <a:lnTo>
                  <a:pt x="0" y="2448306"/>
                </a:lnTo>
              </a:path>
            </a:pathLst>
          </a:custGeom>
          <a:ln w="28956">
            <a:solidFill>
              <a:srgbClr val="7C833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9" name="object 49"/>
          <p:cNvSpPr/>
          <p:nvPr/>
        </p:nvSpPr>
        <p:spPr>
          <a:xfrm>
            <a:off x="139445" y="5716523"/>
            <a:ext cx="443230" cy="86995"/>
          </a:xfrm>
          <a:custGeom>
            <a:avLst/>
            <a:gdLst/>
            <a:ahLst/>
            <a:cxnLst/>
            <a:rect l="l" t="t" r="r" b="b"/>
            <a:pathLst>
              <a:path w="443230" h="86995">
                <a:moveTo>
                  <a:pt x="356082" y="0"/>
                </a:moveTo>
                <a:lnTo>
                  <a:pt x="356082" y="86867"/>
                </a:lnTo>
                <a:lnTo>
                  <a:pt x="413994" y="57911"/>
                </a:lnTo>
                <a:lnTo>
                  <a:pt x="370560" y="57911"/>
                </a:lnTo>
                <a:lnTo>
                  <a:pt x="370560" y="28955"/>
                </a:lnTo>
                <a:lnTo>
                  <a:pt x="413994" y="28955"/>
                </a:lnTo>
                <a:lnTo>
                  <a:pt x="356082" y="0"/>
                </a:lnTo>
                <a:close/>
              </a:path>
              <a:path w="443230" h="86995">
                <a:moveTo>
                  <a:pt x="356082" y="28955"/>
                </a:moveTo>
                <a:lnTo>
                  <a:pt x="0" y="28955"/>
                </a:lnTo>
                <a:lnTo>
                  <a:pt x="0" y="57911"/>
                </a:lnTo>
                <a:lnTo>
                  <a:pt x="356082" y="57911"/>
                </a:lnTo>
                <a:lnTo>
                  <a:pt x="356082" y="28955"/>
                </a:lnTo>
                <a:close/>
              </a:path>
              <a:path w="443230" h="86995">
                <a:moveTo>
                  <a:pt x="413994" y="28955"/>
                </a:moveTo>
                <a:lnTo>
                  <a:pt x="370560" y="28955"/>
                </a:lnTo>
                <a:lnTo>
                  <a:pt x="370560" y="57911"/>
                </a:lnTo>
                <a:lnTo>
                  <a:pt x="413994" y="57911"/>
                </a:lnTo>
                <a:lnTo>
                  <a:pt x="442950" y="43433"/>
                </a:lnTo>
                <a:lnTo>
                  <a:pt x="413994" y="28955"/>
                </a:lnTo>
                <a:close/>
              </a:path>
            </a:pathLst>
          </a:custGeom>
          <a:solidFill>
            <a:srgbClr val="7C833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0" name="object 50"/>
          <p:cNvSpPr txBox="1">
            <a:spLocks noGrp="1"/>
          </p:cNvSpPr>
          <p:nvPr>
            <p:ph type="title"/>
          </p:nvPr>
        </p:nvSpPr>
        <p:spPr>
          <a:xfrm>
            <a:off x="3379723" y="364693"/>
            <a:ext cx="4237355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Aspectos</a:t>
            </a:r>
            <a:r>
              <a:rPr dirty="0" spc="-85"/>
              <a:t> </a:t>
            </a:r>
            <a:r>
              <a:rPr dirty="0" spc="-5"/>
              <a:t>introductorios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499" y="536448"/>
            <a:ext cx="10701572" cy="635239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414131" y="906907"/>
            <a:ext cx="2279650" cy="2012314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400" spc="-5">
                <a:latin typeface="Calibri"/>
                <a:cs typeface="Calibri"/>
              </a:rPr>
              <a:t>practicaacum.m</a:t>
            </a:r>
            <a:endParaRPr sz="1400">
              <a:latin typeface="Calibri"/>
              <a:cs typeface="Calibri"/>
            </a:endParaRPr>
          </a:p>
          <a:p>
            <a:pPr marL="12700" marR="5080">
              <a:lnSpc>
                <a:spcPct val="100000"/>
              </a:lnSpc>
              <a:spcBef>
                <a:spcPts val="990"/>
              </a:spcBef>
            </a:pPr>
            <a:r>
              <a:rPr dirty="0" sz="900" spc="-10">
                <a:solidFill>
                  <a:srgbClr val="0000FF"/>
                </a:solidFill>
                <a:latin typeface="Courier New"/>
                <a:cs typeface="Courier New"/>
              </a:rPr>
              <a:t>function </a:t>
            </a:r>
            <a:r>
              <a:rPr dirty="0" sz="900" spc="-10">
                <a:latin typeface="Courier New"/>
                <a:cs typeface="Courier New"/>
              </a:rPr>
              <a:t>salida </a:t>
            </a:r>
            <a:r>
              <a:rPr dirty="0" sz="900">
                <a:latin typeface="Courier New"/>
                <a:cs typeface="Courier New"/>
              </a:rPr>
              <a:t>= </a:t>
            </a:r>
            <a:r>
              <a:rPr dirty="0" sz="900" spc="-10">
                <a:latin typeface="Courier New"/>
                <a:cs typeface="Courier New"/>
              </a:rPr>
              <a:t>practicaacum(u)  num=1:256;</a:t>
            </a:r>
            <a:endParaRPr sz="9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900" spc="-5">
                <a:latin typeface="Courier New"/>
                <a:cs typeface="Courier New"/>
              </a:rPr>
              <a:t>va=0;</a:t>
            </a:r>
            <a:endParaRPr sz="9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900" spc="-5">
                <a:solidFill>
                  <a:srgbClr val="0000FF"/>
                </a:solidFill>
                <a:latin typeface="Courier New"/>
                <a:cs typeface="Courier New"/>
              </a:rPr>
              <a:t>for</a:t>
            </a:r>
            <a:r>
              <a:rPr dirty="0" sz="900" spc="-1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dirty="0" sz="900" spc="-10">
                <a:latin typeface="Courier New"/>
                <a:cs typeface="Courier New"/>
              </a:rPr>
              <a:t>v=1:256</a:t>
            </a:r>
            <a:endParaRPr sz="900">
              <a:latin typeface="Courier New"/>
              <a:cs typeface="Courier New"/>
            </a:endParaRPr>
          </a:p>
          <a:p>
            <a:pPr marL="287020" marR="1097280">
              <a:lnSpc>
                <a:spcPct val="100000"/>
              </a:lnSpc>
            </a:pPr>
            <a:r>
              <a:rPr dirty="0" sz="900" spc="-5">
                <a:latin typeface="Courier New"/>
                <a:cs typeface="Courier New"/>
              </a:rPr>
              <a:t>H(</a:t>
            </a:r>
            <a:r>
              <a:rPr dirty="0" sz="900" spc="-15">
                <a:latin typeface="Courier New"/>
                <a:cs typeface="Courier New"/>
              </a:rPr>
              <a:t>v</a:t>
            </a:r>
            <a:r>
              <a:rPr dirty="0" sz="900" spc="-5">
                <a:latin typeface="Courier New"/>
                <a:cs typeface="Courier New"/>
              </a:rPr>
              <a:t>)=v</a:t>
            </a:r>
            <a:r>
              <a:rPr dirty="0" sz="900" spc="-15">
                <a:latin typeface="Courier New"/>
                <a:cs typeface="Courier New"/>
              </a:rPr>
              <a:t>a</a:t>
            </a:r>
            <a:r>
              <a:rPr dirty="0" sz="900" spc="-5">
                <a:latin typeface="Courier New"/>
                <a:cs typeface="Courier New"/>
              </a:rPr>
              <a:t>+u(v</a:t>
            </a:r>
            <a:r>
              <a:rPr dirty="0" sz="900" spc="-15">
                <a:latin typeface="Courier New"/>
                <a:cs typeface="Courier New"/>
              </a:rPr>
              <a:t>)</a:t>
            </a:r>
            <a:r>
              <a:rPr dirty="0" sz="900">
                <a:latin typeface="Courier New"/>
                <a:cs typeface="Courier New"/>
              </a:rPr>
              <a:t>;  </a:t>
            </a:r>
            <a:r>
              <a:rPr dirty="0" sz="900" spc="-10">
                <a:latin typeface="Courier New"/>
                <a:cs typeface="Courier New"/>
              </a:rPr>
              <a:t>va=H(v);</a:t>
            </a:r>
            <a:endParaRPr sz="9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900" spc="-5">
                <a:solidFill>
                  <a:srgbClr val="0000FF"/>
                </a:solidFill>
                <a:latin typeface="Courier New"/>
                <a:cs typeface="Courier New"/>
              </a:rPr>
              <a:t>end</a:t>
            </a:r>
            <a:endParaRPr sz="9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900" spc="-10">
                <a:latin typeface="Courier New"/>
                <a:cs typeface="Courier New"/>
              </a:rPr>
              <a:t>valor=240-(H*200);</a:t>
            </a:r>
            <a:endParaRPr sz="900">
              <a:latin typeface="Courier New"/>
              <a:cs typeface="Courier New"/>
            </a:endParaRPr>
          </a:p>
          <a:p>
            <a:pPr marL="12700" marR="891540">
              <a:lnSpc>
                <a:spcPct val="100000"/>
              </a:lnSpc>
            </a:pPr>
            <a:r>
              <a:rPr dirty="0" sz="900" spc="-10">
                <a:solidFill>
                  <a:srgbClr val="218A21"/>
                </a:solidFill>
                <a:latin typeface="Courier New"/>
                <a:cs typeface="Courier New"/>
              </a:rPr>
              <a:t>%salida=[valor;num];  </a:t>
            </a:r>
            <a:r>
              <a:rPr dirty="0" sz="900" spc="-10">
                <a:latin typeface="Courier New"/>
                <a:cs typeface="Courier New"/>
              </a:rPr>
              <a:t>salida(:,1)=num;  salida(:,2)=valor;  </a:t>
            </a:r>
            <a:r>
              <a:rPr dirty="0" sz="900" spc="-5">
                <a:solidFill>
                  <a:srgbClr val="0000FF"/>
                </a:solidFill>
                <a:latin typeface="Courier New"/>
                <a:cs typeface="Courier New"/>
              </a:rPr>
              <a:t>end</a:t>
            </a:r>
            <a:endParaRPr sz="9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14171" y="1886458"/>
            <a:ext cx="4164965" cy="16719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218A21"/>
                </a:solidFill>
                <a:latin typeface="Courier New"/>
                <a:cs typeface="Courier New"/>
              </a:rPr>
              <a:t>%programa para captura </a:t>
            </a:r>
            <a:r>
              <a:rPr dirty="0" sz="1200" spc="5">
                <a:solidFill>
                  <a:srgbClr val="218A21"/>
                </a:solidFill>
                <a:latin typeface="Courier New"/>
                <a:cs typeface="Courier New"/>
              </a:rPr>
              <a:t>de </a:t>
            </a:r>
            <a:r>
              <a:rPr dirty="0" sz="1200">
                <a:solidFill>
                  <a:srgbClr val="218A21"/>
                </a:solidFill>
                <a:latin typeface="Courier New"/>
                <a:cs typeface="Courier New"/>
              </a:rPr>
              <a:t>imagen </a:t>
            </a:r>
            <a:r>
              <a:rPr dirty="0" sz="1200" spc="-5">
                <a:solidFill>
                  <a:srgbClr val="218A21"/>
                </a:solidFill>
                <a:latin typeface="Courier New"/>
                <a:cs typeface="Courier New"/>
              </a:rPr>
              <a:t>desde </a:t>
            </a:r>
            <a:r>
              <a:rPr dirty="0" sz="1200">
                <a:solidFill>
                  <a:srgbClr val="218A21"/>
                </a:solidFill>
                <a:latin typeface="Courier New"/>
                <a:cs typeface="Courier New"/>
              </a:rPr>
              <a:t>webcam  </a:t>
            </a:r>
            <a:r>
              <a:rPr dirty="0" sz="1200">
                <a:latin typeface="Courier New"/>
                <a:cs typeface="Courier New"/>
              </a:rPr>
              <a:t>cam=imaqhwinfo(</a:t>
            </a:r>
            <a:r>
              <a:rPr dirty="0" sz="1200">
                <a:solidFill>
                  <a:srgbClr val="9F1FEF"/>
                </a:solidFill>
                <a:latin typeface="Courier New"/>
                <a:cs typeface="Courier New"/>
              </a:rPr>
              <a:t>'winvideo'</a:t>
            </a:r>
            <a:r>
              <a:rPr dirty="0" sz="1200">
                <a:latin typeface="Courier New"/>
                <a:cs typeface="Courier New"/>
              </a:rPr>
              <a:t>,1);  cam.SupportedFormats</a:t>
            </a:r>
            <a:endParaRPr sz="1200">
              <a:latin typeface="Courier New"/>
              <a:cs typeface="Courier New"/>
            </a:endParaRPr>
          </a:p>
          <a:p>
            <a:pPr marL="12700" marR="2028825">
              <a:lnSpc>
                <a:spcPct val="200000"/>
              </a:lnSpc>
            </a:pPr>
            <a:r>
              <a:rPr dirty="0" sz="1200" spc="-5">
                <a:latin typeface="Courier New"/>
                <a:cs typeface="Courier New"/>
              </a:rPr>
              <a:t>&gt;&gt; </a:t>
            </a:r>
            <a:r>
              <a:rPr dirty="0" sz="1200">
                <a:latin typeface="Courier New"/>
                <a:cs typeface="Courier New"/>
              </a:rPr>
              <a:t>cam.SupportedFormats  </a:t>
            </a:r>
            <a:r>
              <a:rPr dirty="0" sz="1200" spc="-5">
                <a:latin typeface="Courier New"/>
                <a:cs typeface="Courier New"/>
              </a:rPr>
              <a:t>ans</a:t>
            </a:r>
            <a:r>
              <a:rPr dirty="0" sz="1200" spc="5">
                <a:latin typeface="Courier New"/>
                <a:cs typeface="Courier New"/>
              </a:rPr>
              <a:t> </a:t>
            </a:r>
            <a:r>
              <a:rPr dirty="0" sz="1200">
                <a:latin typeface="Courier New"/>
                <a:cs typeface="Courier New"/>
              </a:rPr>
              <a:t>=</a:t>
            </a:r>
            <a:endParaRPr sz="12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250">
              <a:latin typeface="Courier New"/>
              <a:cs typeface="Courier New"/>
            </a:endParaRPr>
          </a:p>
          <a:p>
            <a:pPr marL="195580">
              <a:lnSpc>
                <a:spcPct val="100000"/>
              </a:lnSpc>
            </a:pPr>
            <a:r>
              <a:rPr dirty="0" sz="1200">
                <a:latin typeface="Courier New"/>
                <a:cs typeface="Courier New"/>
              </a:rPr>
              <a:t>1×5 cell</a:t>
            </a:r>
            <a:r>
              <a:rPr dirty="0" sz="1200" spc="10">
                <a:latin typeface="Courier New"/>
                <a:cs typeface="Courier New"/>
              </a:rPr>
              <a:t> </a:t>
            </a:r>
            <a:r>
              <a:rPr dirty="0" sz="1200">
                <a:latin typeface="Courier New"/>
                <a:cs typeface="Courier New"/>
              </a:rPr>
              <a:t>array</a:t>
            </a:r>
            <a:endParaRPr sz="12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81760" y="3715334"/>
            <a:ext cx="1498600" cy="2089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latin typeface="Courier New"/>
                <a:cs typeface="Courier New"/>
              </a:rPr>
              <a:t>'YUY2_1280x1024'</a:t>
            </a:r>
            <a:endParaRPr sz="12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23059" y="3715334"/>
            <a:ext cx="1313180" cy="2089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latin typeface="Courier New"/>
                <a:cs typeface="Courier New"/>
              </a:rPr>
              <a:t>'YUY2_160x120'</a:t>
            </a:r>
            <a:endParaRPr sz="12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14171" y="3898772"/>
            <a:ext cx="4719955" cy="1305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668145" algn="l"/>
                <a:tab pos="3324860" algn="l"/>
              </a:tabLst>
            </a:pPr>
            <a:r>
              <a:rPr dirty="0" sz="1200">
                <a:latin typeface="Courier New"/>
                <a:cs typeface="Courier New"/>
              </a:rPr>
              <a:t>'YUY2_176x144'	'YUY2_320x240'	'YUY2_640x480'</a:t>
            </a:r>
            <a:endParaRPr sz="12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250">
              <a:latin typeface="Courier New"/>
              <a:cs typeface="Courier New"/>
            </a:endParaRPr>
          </a:p>
          <a:p>
            <a:pPr marL="12700" marR="5080">
              <a:lnSpc>
                <a:spcPct val="100000"/>
              </a:lnSpc>
            </a:pPr>
            <a:r>
              <a:rPr dirty="0" sz="1200">
                <a:latin typeface="Courier New"/>
                <a:cs typeface="Courier New"/>
              </a:rPr>
              <a:t>video=videoinput(</a:t>
            </a:r>
            <a:r>
              <a:rPr dirty="0" sz="1200">
                <a:solidFill>
                  <a:srgbClr val="9F1FEF"/>
                </a:solidFill>
                <a:latin typeface="Courier New"/>
                <a:cs typeface="Courier New"/>
              </a:rPr>
              <a:t>'winvideo'</a:t>
            </a:r>
            <a:r>
              <a:rPr dirty="0" sz="1200">
                <a:latin typeface="Courier New"/>
                <a:cs typeface="Courier New"/>
              </a:rPr>
              <a:t>,1,</a:t>
            </a:r>
            <a:r>
              <a:rPr dirty="0" sz="1200">
                <a:solidFill>
                  <a:srgbClr val="9F1FEF"/>
                </a:solidFill>
                <a:latin typeface="Courier New"/>
                <a:cs typeface="Courier New"/>
              </a:rPr>
              <a:t>'YUY2_320x240’</a:t>
            </a:r>
            <a:r>
              <a:rPr dirty="0" sz="1200">
                <a:latin typeface="Courier New"/>
                <a:cs typeface="Courier New"/>
              </a:rPr>
              <a:t>)  preview(video) </a:t>
            </a:r>
            <a:r>
              <a:rPr dirty="0" sz="1200">
                <a:solidFill>
                  <a:srgbClr val="218A21"/>
                </a:solidFill>
                <a:latin typeface="Courier New"/>
                <a:cs typeface="Courier New"/>
              </a:rPr>
              <a:t>%para activar </a:t>
            </a:r>
            <a:r>
              <a:rPr dirty="0" sz="1200" spc="-5">
                <a:solidFill>
                  <a:srgbClr val="218A21"/>
                </a:solidFill>
                <a:latin typeface="Courier New"/>
                <a:cs typeface="Courier New"/>
              </a:rPr>
              <a:t>la cámara  </a:t>
            </a:r>
            <a:r>
              <a:rPr dirty="0" sz="1200">
                <a:latin typeface="Courier New"/>
                <a:cs typeface="Courier New"/>
              </a:rPr>
              <a:t>foto=getsnapshot(video); </a:t>
            </a:r>
            <a:r>
              <a:rPr dirty="0" sz="1200">
                <a:solidFill>
                  <a:srgbClr val="218A21"/>
                </a:solidFill>
                <a:latin typeface="Courier New"/>
                <a:cs typeface="Courier New"/>
              </a:rPr>
              <a:t>%para tomar </a:t>
            </a:r>
            <a:r>
              <a:rPr dirty="0" sz="1200" spc="5">
                <a:solidFill>
                  <a:srgbClr val="218A21"/>
                </a:solidFill>
                <a:latin typeface="Courier New"/>
                <a:cs typeface="Courier New"/>
              </a:rPr>
              <a:t>la </a:t>
            </a:r>
            <a:r>
              <a:rPr dirty="0" sz="1200">
                <a:solidFill>
                  <a:srgbClr val="218A21"/>
                </a:solidFill>
                <a:latin typeface="Courier New"/>
                <a:cs typeface="Courier New"/>
              </a:rPr>
              <a:t>foto cámara  </a:t>
            </a:r>
            <a:r>
              <a:rPr dirty="0" sz="1200">
                <a:latin typeface="Courier New"/>
                <a:cs typeface="Courier New"/>
              </a:rPr>
              <a:t>imshow(foto) </a:t>
            </a:r>
            <a:r>
              <a:rPr dirty="0" sz="1200">
                <a:solidFill>
                  <a:srgbClr val="218A21"/>
                </a:solidFill>
                <a:latin typeface="Courier New"/>
                <a:cs typeface="Courier New"/>
              </a:rPr>
              <a:t>%muestra </a:t>
            </a:r>
            <a:r>
              <a:rPr dirty="0" sz="1200" spc="-5">
                <a:solidFill>
                  <a:srgbClr val="218A21"/>
                </a:solidFill>
                <a:latin typeface="Courier New"/>
                <a:cs typeface="Courier New"/>
              </a:rPr>
              <a:t>la</a:t>
            </a:r>
            <a:r>
              <a:rPr dirty="0" sz="1200" spc="25">
                <a:solidFill>
                  <a:srgbClr val="218A21"/>
                </a:solidFill>
                <a:latin typeface="Courier New"/>
                <a:cs typeface="Courier New"/>
              </a:rPr>
              <a:t> </a:t>
            </a:r>
            <a:r>
              <a:rPr dirty="0" sz="1200" spc="-5">
                <a:solidFill>
                  <a:srgbClr val="218A21"/>
                </a:solidFill>
                <a:latin typeface="Courier New"/>
                <a:cs typeface="Courier New"/>
              </a:rPr>
              <a:t>foto</a:t>
            </a:r>
            <a:endParaRPr sz="12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200">
                <a:latin typeface="Courier New"/>
                <a:cs typeface="Courier New"/>
              </a:rPr>
              <a:t>closepreview(video); </a:t>
            </a:r>
            <a:r>
              <a:rPr dirty="0" sz="1200">
                <a:solidFill>
                  <a:srgbClr val="218A21"/>
                </a:solidFill>
                <a:latin typeface="Courier New"/>
                <a:cs typeface="Courier New"/>
              </a:rPr>
              <a:t>%desconecta </a:t>
            </a:r>
            <a:r>
              <a:rPr dirty="0" sz="1200" spc="-5">
                <a:solidFill>
                  <a:srgbClr val="218A21"/>
                </a:solidFill>
                <a:latin typeface="Courier New"/>
                <a:cs typeface="Courier New"/>
              </a:rPr>
              <a:t>la</a:t>
            </a:r>
            <a:r>
              <a:rPr dirty="0" sz="1200" spc="15">
                <a:solidFill>
                  <a:srgbClr val="218A21"/>
                </a:solidFill>
                <a:latin typeface="Courier New"/>
                <a:cs typeface="Courier New"/>
              </a:rPr>
              <a:t> </a:t>
            </a:r>
            <a:r>
              <a:rPr dirty="0" sz="1200">
                <a:solidFill>
                  <a:srgbClr val="218A21"/>
                </a:solidFill>
                <a:latin typeface="Courier New"/>
                <a:cs typeface="Courier New"/>
              </a:rPr>
              <a:t>cámara</a:t>
            </a:r>
            <a:endParaRPr sz="12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58341" y="5921451"/>
            <a:ext cx="7829550" cy="6356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-5">
                <a:latin typeface="Calibri"/>
                <a:cs typeface="Calibri"/>
              </a:rPr>
              <a:t>Se </a:t>
            </a:r>
            <a:r>
              <a:rPr dirty="0" sz="2000">
                <a:latin typeface="Calibri"/>
                <a:cs typeface="Calibri"/>
              </a:rPr>
              <a:t>puede </a:t>
            </a:r>
            <a:r>
              <a:rPr dirty="0" sz="2000" spc="-10">
                <a:latin typeface="Calibri"/>
                <a:cs typeface="Calibri"/>
              </a:rPr>
              <a:t>tomar </a:t>
            </a:r>
            <a:r>
              <a:rPr dirty="0" sz="2000">
                <a:latin typeface="Calibri"/>
                <a:cs typeface="Calibri"/>
              </a:rPr>
              <a:t>una </a:t>
            </a:r>
            <a:r>
              <a:rPr dirty="0" sz="2000" spc="-20">
                <a:latin typeface="Calibri"/>
                <a:cs typeface="Calibri"/>
              </a:rPr>
              <a:t>foto </a:t>
            </a:r>
            <a:r>
              <a:rPr dirty="0" sz="2000" spc="-5">
                <a:latin typeface="Calibri"/>
                <a:cs typeface="Calibri"/>
              </a:rPr>
              <a:t>desde </a:t>
            </a:r>
            <a:r>
              <a:rPr dirty="0" sz="2000">
                <a:latin typeface="Calibri"/>
                <a:cs typeface="Calibri"/>
              </a:rPr>
              <a:t>la </a:t>
            </a:r>
            <a:r>
              <a:rPr dirty="0" sz="2000" spc="-10">
                <a:latin typeface="Calibri"/>
                <a:cs typeface="Calibri"/>
              </a:rPr>
              <a:t>cámara </a:t>
            </a:r>
            <a:r>
              <a:rPr dirty="0" sz="2000">
                <a:latin typeface="Calibri"/>
                <a:cs typeface="Calibri"/>
              </a:rPr>
              <a:t>o </a:t>
            </a:r>
            <a:r>
              <a:rPr dirty="0" sz="2000" spc="-5">
                <a:latin typeface="Calibri"/>
                <a:cs typeface="Calibri"/>
              </a:rPr>
              <a:t>bien, se </a:t>
            </a:r>
            <a:r>
              <a:rPr dirty="0" sz="2000">
                <a:latin typeface="Calibri"/>
                <a:cs typeface="Calibri"/>
              </a:rPr>
              <a:t>puede </a:t>
            </a:r>
            <a:r>
              <a:rPr dirty="0" sz="2000" spc="-10">
                <a:latin typeface="Calibri"/>
                <a:cs typeface="Calibri"/>
              </a:rPr>
              <a:t>generar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2000" spc="-5">
                <a:latin typeface="Calibri"/>
                <a:cs typeface="Calibri"/>
              </a:rPr>
              <a:t>un video </a:t>
            </a:r>
            <a:r>
              <a:rPr dirty="0" sz="2000">
                <a:latin typeface="Calibri"/>
                <a:cs typeface="Calibri"/>
              </a:rPr>
              <a:t>en </a:t>
            </a:r>
            <a:r>
              <a:rPr dirty="0" sz="2000" spc="-15">
                <a:latin typeface="Calibri"/>
                <a:cs typeface="Calibri"/>
              </a:rPr>
              <a:t>formato </a:t>
            </a:r>
            <a:r>
              <a:rPr dirty="0" sz="2000" spc="-25">
                <a:latin typeface="Calibri"/>
                <a:cs typeface="Calibri"/>
              </a:rPr>
              <a:t>AVI, </a:t>
            </a:r>
            <a:r>
              <a:rPr dirty="0" sz="2000">
                <a:latin typeface="Calibri"/>
                <a:cs typeface="Calibri"/>
              </a:rPr>
              <a:t>Adicionando el </a:t>
            </a:r>
            <a:r>
              <a:rPr dirty="0" sz="2000" spc="-5">
                <a:latin typeface="Calibri"/>
                <a:cs typeface="Calibri"/>
              </a:rPr>
              <a:t>código ejemplo desde</a:t>
            </a:r>
            <a:r>
              <a:rPr dirty="0" sz="2000" spc="10">
                <a:latin typeface="Calibri"/>
                <a:cs typeface="Calibri"/>
              </a:rPr>
              <a:t> </a:t>
            </a:r>
            <a:r>
              <a:rPr dirty="0" sz="2000" spc="-15">
                <a:latin typeface="Calibri"/>
                <a:cs typeface="Calibri"/>
              </a:rPr>
              <a:t>MathWorks.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047232" y="1438656"/>
            <a:ext cx="4192523" cy="37795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05104">
              <a:lnSpc>
                <a:spcPct val="100000"/>
              </a:lnSpc>
              <a:spcBef>
                <a:spcPts val="110"/>
              </a:spcBef>
            </a:pPr>
            <a:r>
              <a:rPr dirty="0"/>
              <a:t>Comandos </a:t>
            </a:r>
            <a:r>
              <a:rPr dirty="0" spc="5"/>
              <a:t>de </a:t>
            </a:r>
            <a:r>
              <a:rPr dirty="0" spc="-5"/>
              <a:t>Matlab </a:t>
            </a:r>
            <a:r>
              <a:rPr dirty="0" spc="5"/>
              <a:t>y</a:t>
            </a:r>
            <a:r>
              <a:rPr dirty="0" spc="-35"/>
              <a:t> </a:t>
            </a:r>
            <a:r>
              <a:rPr dirty="0"/>
              <a:t>Simulink</a:t>
            </a:r>
          </a:p>
        </p:txBody>
      </p:sp>
      <p:sp>
        <p:nvSpPr>
          <p:cNvPr id="3" name="object 3"/>
          <p:cNvSpPr/>
          <p:nvPr/>
        </p:nvSpPr>
        <p:spPr>
          <a:xfrm>
            <a:off x="962410" y="1235562"/>
            <a:ext cx="4477117" cy="546626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5697206" y="2535598"/>
            <a:ext cx="4958601" cy="42081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51223" y="364693"/>
            <a:ext cx="3091180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MT420</a:t>
            </a:r>
            <a:r>
              <a:rPr dirty="0" spc="-60"/>
              <a:t> </a:t>
            </a:r>
            <a:r>
              <a:rPr dirty="0" spc="-15"/>
              <a:t>Proyectos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20241" y="1311910"/>
            <a:ext cx="8884285" cy="328866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1000"/>
              </a:lnSpc>
              <a:spcBef>
                <a:spcPts val="100"/>
              </a:spcBef>
            </a:pPr>
            <a:r>
              <a:rPr dirty="0" sz="2000" spc="10">
                <a:latin typeface="Calibri"/>
                <a:cs typeface="Calibri"/>
              </a:rPr>
              <a:t>El </a:t>
            </a:r>
            <a:r>
              <a:rPr dirty="0" sz="2000">
                <a:latin typeface="Calibri"/>
                <a:cs typeface="Calibri"/>
              </a:rPr>
              <a:t>propósito </a:t>
            </a:r>
            <a:r>
              <a:rPr dirty="0" sz="2000" spc="5">
                <a:latin typeface="Calibri"/>
                <a:cs typeface="Calibri"/>
              </a:rPr>
              <a:t>del </a:t>
            </a:r>
            <a:r>
              <a:rPr dirty="0" sz="2000">
                <a:latin typeface="Calibri"/>
                <a:cs typeface="Calibri"/>
              </a:rPr>
              <a:t>curso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>
                <a:latin typeface="Calibri"/>
                <a:cs typeface="Calibri"/>
              </a:rPr>
              <a:t>Procesamiento </a:t>
            </a:r>
            <a:r>
              <a:rPr dirty="0" sz="2000" spc="5">
                <a:latin typeface="Calibri"/>
                <a:cs typeface="Calibri"/>
              </a:rPr>
              <a:t>Digital </a:t>
            </a:r>
            <a:r>
              <a:rPr dirty="0" sz="2000" spc="10">
                <a:latin typeface="Calibri"/>
                <a:cs typeface="Calibri"/>
              </a:rPr>
              <a:t>de Imágenes es </a:t>
            </a:r>
            <a:r>
              <a:rPr dirty="0" sz="2000" spc="5">
                <a:latin typeface="Calibri"/>
                <a:cs typeface="Calibri"/>
              </a:rPr>
              <a:t>aplicar </a:t>
            </a:r>
            <a:r>
              <a:rPr dirty="0" sz="2000" spc="10">
                <a:latin typeface="Calibri"/>
                <a:cs typeface="Calibri"/>
              </a:rPr>
              <a:t>los </a:t>
            </a:r>
            <a:r>
              <a:rPr dirty="0" sz="2000" spc="5">
                <a:latin typeface="Calibri"/>
                <a:cs typeface="Calibri"/>
              </a:rPr>
              <a:t>algoritmos  estudiados </a:t>
            </a:r>
            <a:r>
              <a:rPr dirty="0" sz="2000" spc="10">
                <a:latin typeface="Calibri"/>
                <a:cs typeface="Calibri"/>
              </a:rPr>
              <a:t>en </a:t>
            </a:r>
            <a:r>
              <a:rPr dirty="0" sz="2000" spc="5">
                <a:latin typeface="Calibri"/>
                <a:cs typeface="Calibri"/>
              </a:rPr>
              <a:t>casos </a:t>
            </a:r>
            <a:r>
              <a:rPr dirty="0" sz="2000">
                <a:latin typeface="Calibri"/>
                <a:cs typeface="Calibri"/>
              </a:rPr>
              <a:t>prácticos </a:t>
            </a:r>
            <a:r>
              <a:rPr dirty="0" sz="2000" spc="10">
                <a:latin typeface="Calibri"/>
                <a:cs typeface="Calibri"/>
              </a:rPr>
              <a:t>vinculados </a:t>
            </a:r>
            <a:r>
              <a:rPr dirty="0" sz="2000" spc="5">
                <a:latin typeface="Calibri"/>
                <a:cs typeface="Calibri"/>
              </a:rPr>
              <a:t>con la ingeniería</a:t>
            </a:r>
            <a:r>
              <a:rPr dirty="0" sz="2000" spc="-80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mecatrónica.</a:t>
            </a:r>
            <a:endParaRPr sz="2000">
              <a:latin typeface="Calibri"/>
              <a:cs typeface="Calibri"/>
            </a:endParaRPr>
          </a:p>
          <a:p>
            <a:pPr marL="20955">
              <a:lnSpc>
                <a:spcPct val="100000"/>
              </a:lnSpc>
              <a:spcBef>
                <a:spcPts val="1415"/>
              </a:spcBef>
            </a:pPr>
            <a:r>
              <a:rPr dirty="0" sz="2000" spc="5">
                <a:latin typeface="Calibri"/>
                <a:cs typeface="Calibri"/>
              </a:rPr>
              <a:t>Fuentes primaria </a:t>
            </a:r>
            <a:r>
              <a:rPr dirty="0" sz="2000" spc="10">
                <a:latin typeface="Calibri"/>
                <a:cs typeface="Calibri"/>
              </a:rPr>
              <a:t>de</a:t>
            </a:r>
            <a:r>
              <a:rPr dirty="0" sz="2000" spc="-50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información</a:t>
            </a:r>
            <a:endParaRPr sz="2000">
              <a:latin typeface="Calibri"/>
              <a:cs typeface="Calibri"/>
            </a:endParaRPr>
          </a:p>
          <a:p>
            <a:pPr marL="545465">
              <a:lnSpc>
                <a:spcPct val="100000"/>
              </a:lnSpc>
              <a:spcBef>
                <a:spcPts val="1570"/>
              </a:spcBef>
            </a:pPr>
            <a:r>
              <a:rPr dirty="0" sz="2000" spc="10">
                <a:latin typeface="Calibri"/>
                <a:cs typeface="Calibri"/>
              </a:rPr>
              <a:t>IEEE </a:t>
            </a:r>
            <a:r>
              <a:rPr dirty="0" sz="2000" spc="-5">
                <a:latin typeface="Calibri"/>
                <a:cs typeface="Calibri"/>
              </a:rPr>
              <a:t>Transactions </a:t>
            </a:r>
            <a:r>
              <a:rPr dirty="0" sz="2000" spc="10">
                <a:latin typeface="Calibri"/>
                <a:cs typeface="Calibri"/>
              </a:rPr>
              <a:t>on Image</a:t>
            </a:r>
            <a:r>
              <a:rPr dirty="0" sz="2000" spc="-9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Processing</a:t>
            </a:r>
            <a:endParaRPr sz="2000">
              <a:latin typeface="Calibri"/>
              <a:cs typeface="Calibri"/>
            </a:endParaRPr>
          </a:p>
          <a:p>
            <a:pPr marL="545465">
              <a:lnSpc>
                <a:spcPct val="100000"/>
              </a:lnSpc>
              <a:spcBef>
                <a:spcPts val="25"/>
              </a:spcBef>
            </a:pPr>
            <a:r>
              <a:rPr dirty="0" sz="2000" spc="10">
                <a:latin typeface="Calibri"/>
                <a:cs typeface="Calibri"/>
              </a:rPr>
              <a:t>IEEE </a:t>
            </a:r>
            <a:r>
              <a:rPr dirty="0" sz="2000" spc="5">
                <a:latin typeface="Calibri"/>
                <a:cs typeface="Calibri"/>
              </a:rPr>
              <a:t>International </a:t>
            </a:r>
            <a:r>
              <a:rPr dirty="0" sz="2000">
                <a:latin typeface="Calibri"/>
                <a:cs typeface="Calibri"/>
              </a:rPr>
              <a:t>Conference </a:t>
            </a:r>
            <a:r>
              <a:rPr dirty="0" sz="2000" spc="10">
                <a:latin typeface="Calibri"/>
                <a:cs typeface="Calibri"/>
              </a:rPr>
              <a:t>on Image </a:t>
            </a:r>
            <a:r>
              <a:rPr dirty="0" sz="2000" spc="5">
                <a:latin typeface="Calibri"/>
                <a:cs typeface="Calibri"/>
              </a:rPr>
              <a:t>Processing</a:t>
            </a:r>
            <a:r>
              <a:rPr dirty="0" sz="2000" spc="-10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(ICIP)</a:t>
            </a:r>
            <a:endParaRPr sz="2000">
              <a:latin typeface="Calibri"/>
              <a:cs typeface="Calibri"/>
            </a:endParaRPr>
          </a:p>
          <a:p>
            <a:pPr marL="545465">
              <a:lnSpc>
                <a:spcPct val="100000"/>
              </a:lnSpc>
              <a:spcBef>
                <a:spcPts val="40"/>
              </a:spcBef>
            </a:pPr>
            <a:r>
              <a:rPr dirty="0" sz="2000" spc="10">
                <a:latin typeface="Calibri"/>
                <a:cs typeface="Calibri"/>
              </a:rPr>
              <a:t>IEEE </a:t>
            </a:r>
            <a:r>
              <a:rPr dirty="0" sz="2000">
                <a:latin typeface="Calibri"/>
                <a:cs typeface="Calibri"/>
              </a:rPr>
              <a:t>Conference </a:t>
            </a:r>
            <a:r>
              <a:rPr dirty="0" sz="2000" spc="10">
                <a:latin typeface="Calibri"/>
                <a:cs typeface="Calibri"/>
              </a:rPr>
              <a:t>on </a:t>
            </a:r>
            <a:r>
              <a:rPr dirty="0" sz="2000" spc="5">
                <a:latin typeface="Calibri"/>
                <a:cs typeface="Calibri"/>
              </a:rPr>
              <a:t>Computer Vision </a:t>
            </a:r>
            <a:r>
              <a:rPr dirty="0" sz="2000" spc="10">
                <a:latin typeface="Calibri"/>
                <a:cs typeface="Calibri"/>
              </a:rPr>
              <a:t>and </a:t>
            </a:r>
            <a:r>
              <a:rPr dirty="0" sz="2000" spc="-10">
                <a:latin typeface="Calibri"/>
                <a:cs typeface="Calibri"/>
              </a:rPr>
              <a:t>Pattern </a:t>
            </a:r>
            <a:r>
              <a:rPr dirty="0" sz="2000" spc="5">
                <a:latin typeface="Calibri"/>
                <a:cs typeface="Calibri"/>
              </a:rPr>
              <a:t>Recognition</a:t>
            </a:r>
            <a:r>
              <a:rPr dirty="0" sz="2000" spc="-125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(CVPR)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700">
              <a:latin typeface="Calibri"/>
              <a:cs typeface="Calibri"/>
            </a:endParaRPr>
          </a:p>
          <a:p>
            <a:pPr marL="411480" indent="-343535">
              <a:lnSpc>
                <a:spcPct val="100000"/>
              </a:lnSpc>
              <a:buFont typeface="Wingdings"/>
              <a:buChar char=""/>
              <a:tabLst>
                <a:tab pos="411480" algn="l"/>
                <a:tab pos="412115" algn="l"/>
              </a:tabLst>
            </a:pPr>
            <a:r>
              <a:rPr dirty="0" sz="2000" spc="5">
                <a:latin typeface="Calibri"/>
                <a:cs typeface="Calibri"/>
              </a:rPr>
              <a:t>Identificación </a:t>
            </a:r>
            <a:r>
              <a:rPr dirty="0" sz="2000" spc="10">
                <a:latin typeface="Calibri"/>
                <a:cs typeface="Calibri"/>
              </a:rPr>
              <a:t>de</a:t>
            </a:r>
            <a:r>
              <a:rPr dirty="0" sz="2000" spc="-25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objetos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58341" y="6047943"/>
            <a:ext cx="2516505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355600" indent="-343535">
              <a:lnSpc>
                <a:spcPct val="100000"/>
              </a:lnSpc>
              <a:spcBef>
                <a:spcPts val="125"/>
              </a:spcBef>
              <a:buFont typeface="Wingdings"/>
              <a:buChar char=""/>
              <a:tabLst>
                <a:tab pos="354965" algn="l"/>
                <a:tab pos="356235" algn="l"/>
              </a:tabLst>
            </a:pPr>
            <a:r>
              <a:rPr dirty="0" sz="2000" spc="5">
                <a:latin typeface="Calibri"/>
                <a:cs typeface="Calibri"/>
              </a:rPr>
              <a:t>Detección </a:t>
            </a:r>
            <a:r>
              <a:rPr dirty="0" sz="2000" spc="10">
                <a:latin typeface="Calibri"/>
                <a:cs typeface="Calibri"/>
              </a:rPr>
              <a:t>de</a:t>
            </a:r>
            <a:r>
              <a:rPr dirty="0" sz="2000" spc="-35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bordes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451603" y="3993298"/>
            <a:ext cx="4038118" cy="152758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4105655" y="5119116"/>
            <a:ext cx="1744979" cy="16962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51223" y="364693"/>
            <a:ext cx="3091180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MT420</a:t>
            </a:r>
            <a:r>
              <a:rPr dirty="0" spc="-60"/>
              <a:t> </a:t>
            </a:r>
            <a:r>
              <a:rPr dirty="0" spc="-15"/>
              <a:t>Proyectos</a:t>
            </a:r>
          </a:p>
        </p:txBody>
      </p:sp>
      <p:sp>
        <p:nvSpPr>
          <p:cNvPr id="3" name="object 3"/>
          <p:cNvSpPr/>
          <p:nvPr/>
        </p:nvSpPr>
        <p:spPr>
          <a:xfrm>
            <a:off x="6426708" y="1655064"/>
            <a:ext cx="3991355" cy="47152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916814" y="3771900"/>
            <a:ext cx="4908499" cy="30678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942238" y="1599946"/>
            <a:ext cx="2740660" cy="9525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354965" marR="5080" indent="-342900">
              <a:lnSpc>
                <a:spcPct val="101299"/>
              </a:lnSpc>
              <a:spcBef>
                <a:spcPts val="95"/>
              </a:spcBef>
              <a:buFont typeface="Wingdings"/>
              <a:buChar char=""/>
              <a:tabLst>
                <a:tab pos="354965" algn="l"/>
                <a:tab pos="355600" algn="l"/>
              </a:tabLst>
            </a:pPr>
            <a:r>
              <a:rPr dirty="0" sz="2000">
                <a:latin typeface="Calibri"/>
                <a:cs typeface="Calibri"/>
              </a:rPr>
              <a:t>Reconocimiento </a:t>
            </a:r>
            <a:r>
              <a:rPr dirty="0" sz="2000" spc="5">
                <a:latin typeface="Calibri"/>
                <a:cs typeface="Calibri"/>
              </a:rPr>
              <a:t>de  señaléticas </a:t>
            </a:r>
            <a:r>
              <a:rPr dirty="0" sz="2000" spc="15">
                <a:latin typeface="Calibri"/>
                <a:cs typeface="Calibri"/>
              </a:rPr>
              <a:t>o </a:t>
            </a:r>
            <a:r>
              <a:rPr dirty="0" sz="2000" spc="5">
                <a:latin typeface="Calibri"/>
                <a:cs typeface="Calibri"/>
              </a:rPr>
              <a:t>placas</a:t>
            </a:r>
            <a:r>
              <a:rPr dirty="0" sz="2000" spc="-85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de  </a:t>
            </a:r>
            <a:r>
              <a:rPr dirty="0" sz="2000">
                <a:latin typeface="Calibri"/>
                <a:cs typeface="Calibri"/>
              </a:rPr>
              <a:t>rodaje</a:t>
            </a:r>
            <a:r>
              <a:rPr dirty="0" sz="2000" spc="-5">
                <a:latin typeface="Calibri"/>
                <a:cs typeface="Calibri"/>
              </a:rPr>
              <a:t> </a:t>
            </a:r>
            <a:r>
              <a:rPr dirty="0" sz="2000" spc="-15">
                <a:latin typeface="Calibri"/>
                <a:cs typeface="Calibri"/>
              </a:rPr>
              <a:t>vehicular.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521708" y="1223772"/>
            <a:ext cx="5055108" cy="31287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951223" y="364693"/>
            <a:ext cx="3091180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MT420</a:t>
            </a:r>
            <a:r>
              <a:rPr dirty="0" spc="-60"/>
              <a:t> </a:t>
            </a:r>
            <a:r>
              <a:rPr dirty="0" spc="-15"/>
              <a:t>Proyectos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70305" y="1167460"/>
            <a:ext cx="3310890" cy="156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355600" marR="549910" indent="-342900">
              <a:lnSpc>
                <a:spcPct val="101299"/>
              </a:lnSpc>
              <a:spcBef>
                <a:spcPts val="100"/>
              </a:spcBef>
              <a:buFont typeface="Wingdings"/>
              <a:buChar char=""/>
              <a:tabLst>
                <a:tab pos="355600" algn="l"/>
              </a:tabLst>
            </a:pPr>
            <a:r>
              <a:rPr dirty="0" sz="2000" spc="5">
                <a:latin typeface="Calibri"/>
                <a:cs typeface="Calibri"/>
              </a:rPr>
              <a:t>Estructuras mecánicas  </a:t>
            </a:r>
            <a:r>
              <a:rPr dirty="0" sz="2000">
                <a:latin typeface="Calibri"/>
                <a:cs typeface="Calibri"/>
              </a:rPr>
              <a:t>para </a:t>
            </a:r>
            <a:r>
              <a:rPr dirty="0" sz="2000" spc="10">
                <a:latin typeface="Calibri"/>
                <a:cs typeface="Calibri"/>
              </a:rPr>
              <a:t>el </a:t>
            </a:r>
            <a:r>
              <a:rPr dirty="0" sz="2000" spc="5">
                <a:latin typeface="Calibri"/>
                <a:cs typeface="Calibri"/>
              </a:rPr>
              <a:t>diseño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 spc="-20">
                <a:latin typeface="Calibri"/>
                <a:cs typeface="Calibri"/>
              </a:rPr>
              <a:t>exo-  </a:t>
            </a:r>
            <a:r>
              <a:rPr dirty="0" sz="2000" spc="5">
                <a:latin typeface="Calibri"/>
                <a:cs typeface="Calibri"/>
              </a:rPr>
              <a:t>esqueletos, </a:t>
            </a:r>
            <a:r>
              <a:rPr dirty="0" sz="2000" spc="10">
                <a:latin typeface="Calibri"/>
                <a:cs typeface="Calibri"/>
              </a:rPr>
              <a:t>a </a:t>
            </a:r>
            <a:r>
              <a:rPr dirty="0" sz="2000" spc="5">
                <a:latin typeface="Calibri"/>
                <a:cs typeface="Calibri"/>
              </a:rPr>
              <a:t>partir</a:t>
            </a:r>
            <a:r>
              <a:rPr dirty="0" sz="2000" spc="-95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del</a:t>
            </a:r>
            <a:endParaRPr sz="2000">
              <a:latin typeface="Calibri"/>
              <a:cs typeface="Calibri"/>
            </a:endParaRPr>
          </a:p>
          <a:p>
            <a:pPr algn="just" marL="355600" marR="5080">
              <a:lnSpc>
                <a:spcPts val="2440"/>
              </a:lnSpc>
              <a:spcBef>
                <a:spcPts val="70"/>
              </a:spcBef>
            </a:pPr>
            <a:r>
              <a:rPr dirty="0" sz="2000" spc="5">
                <a:latin typeface="Calibri"/>
                <a:cs typeface="Calibri"/>
              </a:rPr>
              <a:t>procesamiento </a:t>
            </a:r>
            <a:r>
              <a:rPr dirty="0" sz="2000" spc="10">
                <a:latin typeface="Calibri"/>
                <a:cs typeface="Calibri"/>
              </a:rPr>
              <a:t>de</a:t>
            </a:r>
            <a:r>
              <a:rPr dirty="0" sz="2000" spc="-90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imágenes  de </a:t>
            </a:r>
            <a:r>
              <a:rPr dirty="0" sz="2000" spc="5">
                <a:latin typeface="Calibri"/>
                <a:cs typeface="Calibri"/>
              </a:rPr>
              <a:t>la columna</a:t>
            </a:r>
            <a:r>
              <a:rPr dirty="0" sz="2000" spc="-25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vertebral.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039867" y="3887723"/>
            <a:ext cx="3781043" cy="277520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870305" y="4917135"/>
            <a:ext cx="3265170" cy="64325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30"/>
              </a:spcBef>
              <a:buFont typeface="Wingdings"/>
              <a:buChar char=""/>
              <a:tabLst>
                <a:tab pos="354965" algn="l"/>
                <a:tab pos="355600" algn="l"/>
              </a:tabLst>
            </a:pPr>
            <a:r>
              <a:rPr dirty="0" sz="2000">
                <a:latin typeface="Calibri"/>
                <a:cs typeface="Calibri"/>
              </a:rPr>
              <a:t>Validación </a:t>
            </a:r>
            <a:r>
              <a:rPr dirty="0" sz="2000" spc="10">
                <a:latin typeface="Calibri"/>
                <a:cs typeface="Calibri"/>
              </a:rPr>
              <a:t>de llenado</a:t>
            </a:r>
            <a:r>
              <a:rPr dirty="0" sz="2000" spc="-85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de</a:t>
            </a:r>
            <a:endParaRPr sz="2000">
              <a:latin typeface="Calibri"/>
              <a:cs typeface="Calibri"/>
            </a:endParaRPr>
          </a:p>
          <a:p>
            <a:pPr marL="355600">
              <a:lnSpc>
                <a:spcPct val="100000"/>
              </a:lnSpc>
              <a:spcBef>
                <a:spcPts val="25"/>
              </a:spcBef>
            </a:pPr>
            <a:r>
              <a:rPr dirty="0" sz="2000" spc="10">
                <a:latin typeface="Calibri"/>
                <a:cs typeface="Calibri"/>
              </a:rPr>
              <a:t>líquido en </a:t>
            </a:r>
            <a:r>
              <a:rPr dirty="0" sz="2000" spc="5">
                <a:latin typeface="Calibri"/>
                <a:cs typeface="Calibri"/>
              </a:rPr>
              <a:t>botellas </a:t>
            </a:r>
            <a:r>
              <a:rPr dirty="0" sz="2000" spc="10">
                <a:latin typeface="Calibri"/>
                <a:cs typeface="Calibri"/>
              </a:rPr>
              <a:t>de</a:t>
            </a:r>
            <a:r>
              <a:rPr dirty="0" sz="2000" spc="-110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vidrio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51223" y="364693"/>
            <a:ext cx="3091180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MT420</a:t>
            </a:r>
            <a:r>
              <a:rPr dirty="0" spc="-60"/>
              <a:t> </a:t>
            </a:r>
            <a:r>
              <a:rPr dirty="0" spc="-15"/>
              <a:t>Proyectos</a:t>
            </a:r>
          </a:p>
        </p:txBody>
      </p:sp>
      <p:sp>
        <p:nvSpPr>
          <p:cNvPr id="3" name="object 3"/>
          <p:cNvSpPr/>
          <p:nvPr/>
        </p:nvSpPr>
        <p:spPr>
          <a:xfrm>
            <a:off x="3349752" y="3909060"/>
            <a:ext cx="6076188" cy="242925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5687567" y="1324356"/>
            <a:ext cx="3738372" cy="23317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870305" y="1167460"/>
            <a:ext cx="3658235" cy="126047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30"/>
              </a:spcBef>
              <a:buFont typeface="Wingdings"/>
              <a:buChar char=""/>
              <a:tabLst>
                <a:tab pos="354965" algn="l"/>
                <a:tab pos="355600" algn="l"/>
              </a:tabLst>
            </a:pPr>
            <a:r>
              <a:rPr dirty="0" sz="2000" spc="10">
                <a:latin typeface="Calibri"/>
                <a:cs typeface="Calibri"/>
              </a:rPr>
              <a:t>Estimación de</a:t>
            </a:r>
            <a:r>
              <a:rPr dirty="0" sz="2000" spc="-5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velocidad</a:t>
            </a:r>
            <a:endParaRPr sz="2000">
              <a:latin typeface="Calibri"/>
              <a:cs typeface="Calibri"/>
            </a:endParaRPr>
          </a:p>
          <a:p>
            <a:pPr marL="355600">
              <a:lnSpc>
                <a:spcPct val="100000"/>
              </a:lnSpc>
              <a:spcBef>
                <a:spcPts val="25"/>
              </a:spcBef>
            </a:pPr>
            <a:r>
              <a:rPr dirty="0" sz="2000" spc="5">
                <a:latin typeface="Calibri"/>
                <a:cs typeface="Calibri"/>
              </a:rPr>
              <a:t>según variación </a:t>
            </a:r>
            <a:r>
              <a:rPr dirty="0" sz="2000" spc="10">
                <a:latin typeface="Calibri"/>
                <a:cs typeface="Calibri"/>
              </a:rPr>
              <a:t>de</a:t>
            </a:r>
            <a:r>
              <a:rPr dirty="0" sz="2000" spc="-40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contorno</a:t>
            </a:r>
            <a:endParaRPr sz="2000">
              <a:latin typeface="Calibri"/>
              <a:cs typeface="Calibri"/>
            </a:endParaRPr>
          </a:p>
          <a:p>
            <a:pPr marL="355600" marR="5080">
              <a:lnSpc>
                <a:spcPct val="101000"/>
              </a:lnSpc>
              <a:spcBef>
                <a:spcPts val="15"/>
              </a:spcBef>
            </a:pPr>
            <a:r>
              <a:rPr dirty="0" sz="2000" spc="5">
                <a:latin typeface="Calibri"/>
                <a:cs typeface="Calibri"/>
              </a:rPr>
              <a:t>del </a:t>
            </a:r>
            <a:r>
              <a:rPr dirty="0" sz="2000">
                <a:latin typeface="Calibri"/>
                <a:cs typeface="Calibri"/>
              </a:rPr>
              <a:t>vehículo, </a:t>
            </a:r>
            <a:r>
              <a:rPr dirty="0" sz="2000" spc="5">
                <a:latin typeface="Calibri"/>
                <a:cs typeface="Calibri"/>
              </a:rPr>
              <a:t>según alejamiento  </a:t>
            </a:r>
            <a:r>
              <a:rPr dirty="0" sz="2000" spc="10">
                <a:latin typeface="Calibri"/>
                <a:cs typeface="Calibri"/>
              </a:rPr>
              <a:t>o</a:t>
            </a:r>
            <a:r>
              <a:rPr dirty="0" sz="2000" spc="-5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acercamiento.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51223" y="364693"/>
            <a:ext cx="3091180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MT420</a:t>
            </a:r>
            <a:r>
              <a:rPr dirty="0" spc="-60"/>
              <a:t> </a:t>
            </a:r>
            <a:r>
              <a:rPr dirty="0" spc="-15"/>
              <a:t>Proyectos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99643" y="1023873"/>
            <a:ext cx="9863455" cy="590105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321310" indent="-255270">
              <a:lnSpc>
                <a:spcPct val="100000"/>
              </a:lnSpc>
              <a:spcBef>
                <a:spcPts val="125"/>
              </a:spcBef>
              <a:buAutoNum type="arabicPeriod"/>
              <a:tabLst>
                <a:tab pos="321945" algn="l"/>
              </a:tabLst>
            </a:pPr>
            <a:r>
              <a:rPr dirty="0" sz="2000">
                <a:latin typeface="Calibri"/>
                <a:cs typeface="Calibri"/>
              </a:rPr>
              <a:t>Perfil </a:t>
            </a:r>
            <a:r>
              <a:rPr dirty="0" sz="2000" spc="5">
                <a:latin typeface="Calibri"/>
                <a:cs typeface="Calibri"/>
              </a:rPr>
              <a:t>del trabajo (máximo tres</a:t>
            </a:r>
            <a:r>
              <a:rPr dirty="0" sz="2000" spc="-80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páginas)</a:t>
            </a:r>
            <a:endParaRPr sz="2000">
              <a:latin typeface="Calibri"/>
              <a:cs typeface="Calibri"/>
            </a:endParaRPr>
          </a:p>
          <a:p>
            <a:pPr marL="278765">
              <a:lnSpc>
                <a:spcPct val="100000"/>
              </a:lnSpc>
              <a:spcBef>
                <a:spcPts val="1570"/>
              </a:spcBef>
            </a:pPr>
            <a:r>
              <a:rPr dirty="0" sz="2000" spc="5">
                <a:latin typeface="Calibri"/>
                <a:cs typeface="Calibri"/>
              </a:rPr>
              <a:t>Titulo del</a:t>
            </a:r>
            <a:r>
              <a:rPr dirty="0" sz="2000" spc="-35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trabajo</a:t>
            </a:r>
            <a:endParaRPr sz="2000">
              <a:latin typeface="Calibri"/>
              <a:cs typeface="Calibri"/>
            </a:endParaRPr>
          </a:p>
          <a:p>
            <a:pPr marL="278765" marR="3690620">
              <a:lnSpc>
                <a:spcPts val="2440"/>
              </a:lnSpc>
              <a:spcBef>
                <a:spcPts val="75"/>
              </a:spcBef>
            </a:pPr>
            <a:r>
              <a:rPr dirty="0" sz="2000">
                <a:latin typeface="Calibri"/>
                <a:cs typeface="Calibri"/>
              </a:rPr>
              <a:t>Autors </a:t>
            </a:r>
            <a:r>
              <a:rPr dirty="0" sz="2000" spc="5">
                <a:latin typeface="Calibri"/>
                <a:cs typeface="Calibri"/>
              </a:rPr>
              <a:t>(nombre, </a:t>
            </a:r>
            <a:r>
              <a:rPr dirty="0" sz="2000" spc="10">
                <a:latin typeface="Calibri"/>
                <a:cs typeface="Calibri"/>
              </a:rPr>
              <a:t>especialidad. Incluir </a:t>
            </a:r>
            <a:r>
              <a:rPr dirty="0" sz="2000">
                <a:latin typeface="Calibri"/>
                <a:cs typeface="Calibri"/>
              </a:rPr>
              <a:t>correo electrónico)  </a:t>
            </a:r>
            <a:r>
              <a:rPr dirty="0" sz="2000" spc="5">
                <a:latin typeface="Calibri"/>
                <a:cs typeface="Calibri"/>
              </a:rPr>
              <a:t>Background </a:t>
            </a:r>
            <a:r>
              <a:rPr dirty="0" sz="2000">
                <a:latin typeface="Calibri"/>
                <a:cs typeface="Calibri"/>
              </a:rPr>
              <a:t>(fondo </a:t>
            </a:r>
            <a:r>
              <a:rPr dirty="0" sz="2000" spc="5">
                <a:latin typeface="Calibri"/>
                <a:cs typeface="Calibri"/>
              </a:rPr>
              <a:t>del problema </a:t>
            </a:r>
            <a:r>
              <a:rPr dirty="0" sz="2000" spc="10">
                <a:latin typeface="Calibri"/>
                <a:cs typeface="Calibri"/>
              </a:rPr>
              <a:t>o</a:t>
            </a:r>
            <a:r>
              <a:rPr dirty="0" sz="2000" spc="-6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resumen)</a:t>
            </a:r>
            <a:endParaRPr sz="2000">
              <a:latin typeface="Calibri"/>
              <a:cs typeface="Calibri"/>
            </a:endParaRPr>
          </a:p>
          <a:p>
            <a:pPr marL="278765">
              <a:lnSpc>
                <a:spcPts val="2330"/>
              </a:lnSpc>
            </a:pPr>
            <a:r>
              <a:rPr dirty="0" sz="2000" spc="10">
                <a:latin typeface="Calibri"/>
                <a:cs typeface="Calibri"/>
              </a:rPr>
              <a:t>Goal</a:t>
            </a:r>
            <a:r>
              <a:rPr dirty="0" sz="2000" spc="-15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(Objetivo)</a:t>
            </a:r>
            <a:endParaRPr sz="2000">
              <a:latin typeface="Calibri"/>
              <a:cs typeface="Calibri"/>
            </a:endParaRPr>
          </a:p>
          <a:p>
            <a:pPr marL="278765" marR="196215">
              <a:lnSpc>
                <a:spcPct val="101000"/>
              </a:lnSpc>
              <a:spcBef>
                <a:spcPts val="15"/>
              </a:spcBef>
            </a:pPr>
            <a:r>
              <a:rPr dirty="0" sz="2000">
                <a:latin typeface="Calibri"/>
                <a:cs typeface="Calibri"/>
              </a:rPr>
              <a:t>Datasets </a:t>
            </a:r>
            <a:r>
              <a:rPr dirty="0" sz="2000" spc="10">
                <a:latin typeface="Calibri"/>
                <a:cs typeface="Calibri"/>
              </a:rPr>
              <a:t>and </a:t>
            </a:r>
            <a:r>
              <a:rPr dirty="0" sz="2000" spc="-5">
                <a:latin typeface="Calibri"/>
                <a:cs typeface="Calibri"/>
              </a:rPr>
              <a:t>strategy </a:t>
            </a:r>
            <a:r>
              <a:rPr dirty="0" sz="2000">
                <a:latin typeface="Calibri"/>
                <a:cs typeface="Calibri"/>
              </a:rPr>
              <a:t>(fuente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>
                <a:latin typeface="Calibri"/>
                <a:cs typeface="Calibri"/>
              </a:rPr>
              <a:t>datos </a:t>
            </a:r>
            <a:r>
              <a:rPr dirty="0" sz="2000" spc="10">
                <a:latin typeface="Calibri"/>
                <a:cs typeface="Calibri"/>
              </a:rPr>
              <a:t>y </a:t>
            </a:r>
            <a:r>
              <a:rPr dirty="0" sz="2000">
                <a:latin typeface="Calibri"/>
                <a:cs typeface="Calibri"/>
              </a:rPr>
              <a:t>estrategia para </a:t>
            </a:r>
            <a:r>
              <a:rPr dirty="0" sz="2000" spc="5">
                <a:latin typeface="Calibri"/>
                <a:cs typeface="Calibri"/>
              </a:rPr>
              <a:t>la </a:t>
            </a:r>
            <a:r>
              <a:rPr dirty="0" sz="2000" spc="10">
                <a:latin typeface="Calibri"/>
                <a:cs typeface="Calibri"/>
              </a:rPr>
              <a:t>implementación de </a:t>
            </a:r>
            <a:r>
              <a:rPr dirty="0" sz="2000" spc="5">
                <a:latin typeface="Calibri"/>
                <a:cs typeface="Calibri"/>
              </a:rPr>
              <a:t>la solución)  </a:t>
            </a:r>
            <a:r>
              <a:rPr dirty="0" sz="2000" spc="-5">
                <a:latin typeface="Calibri"/>
                <a:cs typeface="Calibri"/>
              </a:rPr>
              <a:t>References </a:t>
            </a:r>
            <a:r>
              <a:rPr dirty="0" sz="2000">
                <a:latin typeface="Calibri"/>
                <a:cs typeface="Calibri"/>
              </a:rPr>
              <a:t>(Referencias</a:t>
            </a:r>
            <a:r>
              <a:rPr dirty="0" sz="2000" spc="-30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bibliográficas)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2200">
              <a:latin typeface="Calibri"/>
              <a:cs typeface="Calibri"/>
            </a:endParaRPr>
          </a:p>
          <a:p>
            <a:pPr marL="266700" indent="-254635">
              <a:lnSpc>
                <a:spcPct val="100000"/>
              </a:lnSpc>
              <a:buAutoNum type="arabicPeriod" startAt="2"/>
              <a:tabLst>
                <a:tab pos="267335" algn="l"/>
              </a:tabLst>
            </a:pPr>
            <a:r>
              <a:rPr dirty="0" sz="2000">
                <a:latin typeface="Calibri"/>
                <a:cs typeface="Calibri"/>
              </a:rPr>
              <a:t>Paper </a:t>
            </a:r>
            <a:r>
              <a:rPr dirty="0" sz="2000" spc="10">
                <a:latin typeface="Calibri"/>
                <a:cs typeface="Calibri"/>
              </a:rPr>
              <a:t>a </a:t>
            </a:r>
            <a:r>
              <a:rPr dirty="0" sz="2000">
                <a:latin typeface="Calibri"/>
                <a:cs typeface="Calibri"/>
              </a:rPr>
              <a:t>presentar </a:t>
            </a:r>
            <a:r>
              <a:rPr dirty="0" sz="2000" spc="5">
                <a:latin typeface="Calibri"/>
                <a:cs typeface="Calibri"/>
              </a:rPr>
              <a:t>(máximo </a:t>
            </a:r>
            <a:r>
              <a:rPr dirty="0" sz="2000" spc="10">
                <a:latin typeface="Calibri"/>
                <a:cs typeface="Calibri"/>
              </a:rPr>
              <a:t>doce páginas y a dos</a:t>
            </a:r>
            <a:r>
              <a:rPr dirty="0" sz="2000" spc="-7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columnas)</a:t>
            </a:r>
            <a:endParaRPr sz="2000">
              <a:latin typeface="Calibri"/>
              <a:cs typeface="Calibri"/>
            </a:endParaRPr>
          </a:p>
          <a:p>
            <a:pPr marL="278765">
              <a:lnSpc>
                <a:spcPct val="100000"/>
              </a:lnSpc>
              <a:spcBef>
                <a:spcPts val="780"/>
              </a:spcBef>
            </a:pPr>
            <a:r>
              <a:rPr dirty="0" sz="2000" spc="5">
                <a:latin typeface="Calibri"/>
                <a:cs typeface="Calibri"/>
              </a:rPr>
              <a:t>Título (escrita </a:t>
            </a:r>
            <a:r>
              <a:rPr dirty="0" sz="2000" spc="10">
                <a:latin typeface="Calibri"/>
                <a:cs typeface="Calibri"/>
              </a:rPr>
              <a:t>en una línea</a:t>
            </a:r>
            <a:r>
              <a:rPr dirty="0" sz="2000" spc="-45">
                <a:latin typeface="Calibri"/>
                <a:cs typeface="Calibri"/>
              </a:rPr>
              <a:t> </a:t>
            </a:r>
            <a:r>
              <a:rPr dirty="0" sz="2000" spc="-5">
                <a:latin typeface="Calibri"/>
                <a:cs typeface="Calibri"/>
              </a:rPr>
              <a:t>entera)</a:t>
            </a:r>
            <a:endParaRPr sz="2000">
              <a:latin typeface="Calibri"/>
              <a:cs typeface="Calibri"/>
            </a:endParaRPr>
          </a:p>
          <a:p>
            <a:pPr marL="278765">
              <a:lnSpc>
                <a:spcPct val="100000"/>
              </a:lnSpc>
              <a:spcBef>
                <a:spcPts val="25"/>
              </a:spcBef>
            </a:pPr>
            <a:r>
              <a:rPr dirty="0" sz="2000">
                <a:latin typeface="Calibri"/>
                <a:cs typeface="Calibri"/>
              </a:rPr>
              <a:t>Autors </a:t>
            </a:r>
            <a:r>
              <a:rPr dirty="0" sz="2000" spc="5">
                <a:latin typeface="Calibri"/>
                <a:cs typeface="Calibri"/>
              </a:rPr>
              <a:t>(nombre, </a:t>
            </a:r>
            <a:r>
              <a:rPr dirty="0" sz="2000" spc="10">
                <a:latin typeface="Calibri"/>
                <a:cs typeface="Calibri"/>
              </a:rPr>
              <a:t>especialidad. Incluir </a:t>
            </a:r>
            <a:r>
              <a:rPr dirty="0" sz="2000">
                <a:latin typeface="Calibri"/>
                <a:cs typeface="Calibri"/>
              </a:rPr>
              <a:t>correo</a:t>
            </a:r>
            <a:r>
              <a:rPr dirty="0" sz="2000" spc="-100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electrónico)</a:t>
            </a:r>
            <a:endParaRPr sz="2000">
              <a:latin typeface="Calibri"/>
              <a:cs typeface="Calibri"/>
            </a:endParaRPr>
          </a:p>
          <a:p>
            <a:pPr marL="278765">
              <a:lnSpc>
                <a:spcPct val="100000"/>
              </a:lnSpc>
              <a:spcBef>
                <a:spcPts val="40"/>
              </a:spcBef>
            </a:pPr>
            <a:r>
              <a:rPr dirty="0" sz="2000">
                <a:latin typeface="Calibri"/>
                <a:cs typeface="Calibri"/>
              </a:rPr>
              <a:t>Abstract </a:t>
            </a:r>
            <a:r>
              <a:rPr dirty="0" sz="2000" spc="5">
                <a:latin typeface="Calibri"/>
                <a:cs typeface="Calibri"/>
              </a:rPr>
              <a:t>(resumen </a:t>
            </a:r>
            <a:r>
              <a:rPr dirty="0" sz="2000" spc="10">
                <a:latin typeface="Calibri"/>
                <a:cs typeface="Calibri"/>
              </a:rPr>
              <a:t>y </a:t>
            </a:r>
            <a:r>
              <a:rPr dirty="0" sz="2000" spc="-10">
                <a:latin typeface="Calibri"/>
                <a:cs typeface="Calibri"/>
              </a:rPr>
              <a:t>texto </a:t>
            </a:r>
            <a:r>
              <a:rPr dirty="0" sz="2000" spc="10">
                <a:latin typeface="Calibri"/>
                <a:cs typeface="Calibri"/>
              </a:rPr>
              <a:t>en </a:t>
            </a:r>
            <a:r>
              <a:rPr dirty="0" sz="2000" spc="5">
                <a:latin typeface="Calibri"/>
                <a:cs typeface="Calibri"/>
              </a:rPr>
              <a:t>negrita. </a:t>
            </a:r>
            <a:r>
              <a:rPr dirty="0" sz="2000" spc="10">
                <a:latin typeface="Calibri"/>
                <a:cs typeface="Calibri"/>
              </a:rPr>
              <a:t>El titulo </a:t>
            </a:r>
            <a:r>
              <a:rPr dirty="0" sz="2000" spc="5">
                <a:latin typeface="Calibri"/>
                <a:cs typeface="Calibri"/>
              </a:rPr>
              <a:t>se escribe </a:t>
            </a:r>
            <a:r>
              <a:rPr dirty="0" sz="2000">
                <a:latin typeface="Calibri"/>
                <a:cs typeface="Calibri"/>
              </a:rPr>
              <a:t>centrado </a:t>
            </a:r>
            <a:r>
              <a:rPr dirty="0" sz="2000" spc="10">
                <a:latin typeface="Calibri"/>
                <a:cs typeface="Calibri"/>
              </a:rPr>
              <a:t>en </a:t>
            </a:r>
            <a:r>
              <a:rPr dirty="0" sz="2000" spc="5">
                <a:latin typeface="Calibri"/>
                <a:cs typeface="Calibri"/>
              </a:rPr>
              <a:t>la columna </a:t>
            </a:r>
            <a:r>
              <a:rPr dirty="0" sz="2000" spc="10">
                <a:latin typeface="Calibri"/>
                <a:cs typeface="Calibri"/>
              </a:rPr>
              <a:t>de edición)</a:t>
            </a:r>
            <a:endParaRPr sz="2000">
              <a:latin typeface="Calibri"/>
              <a:cs typeface="Calibri"/>
            </a:endParaRPr>
          </a:p>
          <a:p>
            <a:pPr lvl="1" marL="467995" indent="-189865">
              <a:lnSpc>
                <a:spcPct val="100000"/>
              </a:lnSpc>
              <a:spcBef>
                <a:spcPts val="20"/>
              </a:spcBef>
              <a:buAutoNum type="romanUcPeriod"/>
              <a:tabLst>
                <a:tab pos="468630" algn="l"/>
              </a:tabLst>
            </a:pPr>
            <a:r>
              <a:rPr dirty="0" sz="2000">
                <a:latin typeface="Calibri"/>
                <a:cs typeface="Calibri"/>
              </a:rPr>
              <a:t>Introduction </a:t>
            </a:r>
            <a:r>
              <a:rPr dirty="0" sz="2000" spc="5">
                <a:latin typeface="Calibri"/>
                <a:cs typeface="Calibri"/>
              </a:rPr>
              <a:t>(presentación del</a:t>
            </a:r>
            <a:r>
              <a:rPr dirty="0" sz="2000" spc="-55">
                <a:latin typeface="Calibri"/>
                <a:cs typeface="Calibri"/>
              </a:rPr>
              <a:t> </a:t>
            </a:r>
            <a:r>
              <a:rPr dirty="0" sz="2000" spc="-5">
                <a:latin typeface="Calibri"/>
                <a:cs typeface="Calibri"/>
              </a:rPr>
              <a:t>proyecto)</a:t>
            </a:r>
            <a:endParaRPr sz="2000">
              <a:latin typeface="Calibri"/>
              <a:cs typeface="Calibri"/>
            </a:endParaRPr>
          </a:p>
          <a:p>
            <a:pPr lvl="1" marL="532765" indent="-254635">
              <a:lnSpc>
                <a:spcPct val="100000"/>
              </a:lnSpc>
              <a:spcBef>
                <a:spcPts val="40"/>
              </a:spcBef>
              <a:buAutoNum type="romanUcPeriod"/>
              <a:tabLst>
                <a:tab pos="533400" algn="l"/>
              </a:tabLst>
            </a:pPr>
            <a:r>
              <a:rPr dirty="0" sz="2000">
                <a:latin typeface="Calibri"/>
                <a:cs typeface="Calibri"/>
              </a:rPr>
              <a:t>Datasets (fuente </a:t>
            </a:r>
            <a:r>
              <a:rPr dirty="0" sz="2000" spc="10">
                <a:latin typeface="Calibri"/>
                <a:cs typeface="Calibri"/>
              </a:rPr>
              <a:t>de</a:t>
            </a:r>
            <a:r>
              <a:rPr dirty="0" sz="2000" spc="-5">
                <a:latin typeface="Calibri"/>
                <a:cs typeface="Calibri"/>
              </a:rPr>
              <a:t> datos)</a:t>
            </a:r>
            <a:endParaRPr sz="2000">
              <a:latin typeface="Calibri"/>
              <a:cs typeface="Calibri"/>
            </a:endParaRPr>
          </a:p>
          <a:p>
            <a:pPr lvl="1" marL="596900" indent="-318770">
              <a:lnSpc>
                <a:spcPct val="100000"/>
              </a:lnSpc>
              <a:spcBef>
                <a:spcPts val="20"/>
              </a:spcBef>
              <a:buAutoNum type="romanUcPeriod"/>
              <a:tabLst>
                <a:tab pos="597535" algn="l"/>
              </a:tabLst>
            </a:pPr>
            <a:r>
              <a:rPr dirty="0" sz="2000" spc="5">
                <a:latin typeface="Calibri"/>
                <a:cs typeface="Calibri"/>
              </a:rPr>
              <a:t>Algorithms </a:t>
            </a:r>
            <a:r>
              <a:rPr dirty="0" sz="2000">
                <a:latin typeface="Calibri"/>
                <a:cs typeface="Calibri"/>
              </a:rPr>
              <a:t>(explicar </a:t>
            </a:r>
            <a:r>
              <a:rPr dirty="0" sz="2000" spc="5">
                <a:latin typeface="Calibri"/>
                <a:cs typeface="Calibri"/>
              </a:rPr>
              <a:t>el algoritmo</a:t>
            </a:r>
            <a:r>
              <a:rPr dirty="0" sz="2000" spc="-45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utilizado)</a:t>
            </a:r>
            <a:endParaRPr sz="2000">
              <a:latin typeface="Calibri"/>
              <a:cs typeface="Calibri"/>
            </a:endParaRPr>
          </a:p>
          <a:p>
            <a:pPr lvl="1" marL="588010" indent="-309880">
              <a:lnSpc>
                <a:spcPct val="100000"/>
              </a:lnSpc>
              <a:spcBef>
                <a:spcPts val="40"/>
              </a:spcBef>
              <a:buAutoNum type="romanUcPeriod"/>
              <a:tabLst>
                <a:tab pos="588645" algn="l"/>
              </a:tabLst>
            </a:pPr>
            <a:r>
              <a:rPr dirty="0" sz="2000" spc="5">
                <a:latin typeface="Calibri"/>
                <a:cs typeface="Calibri"/>
              </a:rPr>
              <a:t>Accuracy </a:t>
            </a:r>
            <a:r>
              <a:rPr dirty="0" sz="2000" spc="10">
                <a:latin typeface="Calibri"/>
                <a:cs typeface="Calibri"/>
              </a:rPr>
              <a:t>and </a:t>
            </a:r>
            <a:r>
              <a:rPr dirty="0" sz="2000" spc="5">
                <a:latin typeface="Calibri"/>
                <a:cs typeface="Calibri"/>
              </a:rPr>
              <a:t>performance (precisión </a:t>
            </a:r>
            <a:r>
              <a:rPr dirty="0" sz="2000" spc="10">
                <a:latin typeface="Calibri"/>
                <a:cs typeface="Calibri"/>
              </a:rPr>
              <a:t>y desempeño: </a:t>
            </a:r>
            <a:r>
              <a:rPr dirty="0" sz="2000" spc="5">
                <a:latin typeface="Calibri"/>
                <a:cs typeface="Calibri"/>
              </a:rPr>
              <a:t>resultados </a:t>
            </a:r>
            <a:r>
              <a:rPr dirty="0" sz="2000" spc="10">
                <a:latin typeface="Calibri"/>
                <a:cs typeface="Calibri"/>
              </a:rPr>
              <a:t>y</a:t>
            </a:r>
            <a:r>
              <a:rPr dirty="0" sz="2000" spc="-10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comparación)</a:t>
            </a:r>
            <a:endParaRPr sz="2000">
              <a:latin typeface="Calibri"/>
              <a:cs typeface="Calibri"/>
            </a:endParaRPr>
          </a:p>
          <a:p>
            <a:pPr lvl="1" marL="522605" indent="-244475">
              <a:lnSpc>
                <a:spcPct val="100000"/>
              </a:lnSpc>
              <a:spcBef>
                <a:spcPts val="25"/>
              </a:spcBef>
              <a:buAutoNum type="romanUcPeriod"/>
              <a:tabLst>
                <a:tab pos="523240" algn="l"/>
              </a:tabLst>
            </a:pPr>
            <a:r>
              <a:rPr dirty="0" sz="2000" spc="5">
                <a:latin typeface="Calibri"/>
                <a:cs typeface="Calibri"/>
              </a:rPr>
              <a:t>Conclusions</a:t>
            </a:r>
            <a:endParaRPr sz="2000">
              <a:latin typeface="Calibri"/>
              <a:cs typeface="Calibri"/>
            </a:endParaRPr>
          </a:p>
          <a:p>
            <a:pPr lvl="1" marL="613410" indent="-335280">
              <a:lnSpc>
                <a:spcPct val="100000"/>
              </a:lnSpc>
              <a:spcBef>
                <a:spcPts val="35"/>
              </a:spcBef>
              <a:buAutoNum type="romanUcPeriod"/>
              <a:tabLst>
                <a:tab pos="614045" algn="l"/>
              </a:tabLst>
            </a:pPr>
            <a:r>
              <a:rPr dirty="0" sz="2000" spc="-5">
                <a:latin typeface="Calibri"/>
                <a:cs typeface="Calibri"/>
              </a:rPr>
              <a:t>References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62337" y="2002874"/>
            <a:ext cx="463819" cy="2747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1513514" y="3538613"/>
            <a:ext cx="683522" cy="274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2856148" y="2002873"/>
            <a:ext cx="1281605" cy="156321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4442898" y="2002874"/>
            <a:ext cx="2395381" cy="155100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6298173" y="3370691"/>
            <a:ext cx="463819" cy="17097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6981697" y="2002874"/>
            <a:ext cx="1745424" cy="87931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7958157" y="3077587"/>
            <a:ext cx="671317" cy="97701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8898002" y="2002874"/>
            <a:ext cx="1025284" cy="876257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8775944" y="3016524"/>
            <a:ext cx="1074107" cy="436602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4601573" y="3981322"/>
            <a:ext cx="878815" cy="1428879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5587188" y="4579742"/>
            <a:ext cx="344812" cy="683908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6334791" y="4054598"/>
            <a:ext cx="439407" cy="100143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/>
          <p:nvPr/>
        </p:nvSpPr>
        <p:spPr>
          <a:xfrm>
            <a:off x="7686579" y="4427084"/>
            <a:ext cx="405841" cy="311422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/>
          <p:nvPr/>
        </p:nvSpPr>
        <p:spPr>
          <a:xfrm>
            <a:off x="8220581" y="4469829"/>
            <a:ext cx="384481" cy="268678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/>
          <p:nvPr/>
        </p:nvSpPr>
        <p:spPr>
          <a:xfrm>
            <a:off x="8220581" y="4885058"/>
            <a:ext cx="421098" cy="403017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/>
          <p:nvPr/>
        </p:nvSpPr>
        <p:spPr>
          <a:xfrm>
            <a:off x="4833482" y="6130748"/>
            <a:ext cx="976461" cy="42744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/>
          <p:nvPr/>
        </p:nvSpPr>
        <p:spPr>
          <a:xfrm>
            <a:off x="6200528" y="5657509"/>
            <a:ext cx="1269399" cy="18318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/>
          <p:nvPr/>
        </p:nvSpPr>
        <p:spPr>
          <a:xfrm>
            <a:off x="6700964" y="6130748"/>
            <a:ext cx="1232782" cy="42744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0" name="object 20"/>
          <p:cNvSpPr/>
          <p:nvPr/>
        </p:nvSpPr>
        <p:spPr>
          <a:xfrm>
            <a:off x="793374" y="3834769"/>
            <a:ext cx="0" cy="2760345"/>
          </a:xfrm>
          <a:custGeom>
            <a:avLst/>
            <a:gdLst/>
            <a:ahLst/>
            <a:cxnLst/>
            <a:rect l="l" t="t" r="r" b="b"/>
            <a:pathLst>
              <a:path w="0" h="2760345">
                <a:moveTo>
                  <a:pt x="0" y="2760056"/>
                </a:moveTo>
                <a:lnTo>
                  <a:pt x="0" y="0"/>
                </a:lnTo>
              </a:path>
            </a:pathLst>
          </a:custGeom>
          <a:ln w="12205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1" name="object 21"/>
          <p:cNvSpPr/>
          <p:nvPr/>
        </p:nvSpPr>
        <p:spPr>
          <a:xfrm>
            <a:off x="793374" y="2002873"/>
            <a:ext cx="0" cy="1551305"/>
          </a:xfrm>
          <a:custGeom>
            <a:avLst/>
            <a:gdLst/>
            <a:ahLst/>
            <a:cxnLst/>
            <a:rect l="l" t="t" r="r" b="b"/>
            <a:pathLst>
              <a:path w="0" h="1551304">
                <a:moveTo>
                  <a:pt x="0" y="1551005"/>
                </a:moveTo>
                <a:lnTo>
                  <a:pt x="0" y="0"/>
                </a:lnTo>
              </a:path>
            </a:pathLst>
          </a:custGeom>
          <a:ln w="12205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2" name="object 22"/>
          <p:cNvSpPr/>
          <p:nvPr/>
        </p:nvSpPr>
        <p:spPr>
          <a:xfrm>
            <a:off x="4256760" y="3822556"/>
            <a:ext cx="0" cy="2772410"/>
          </a:xfrm>
          <a:custGeom>
            <a:avLst/>
            <a:gdLst/>
            <a:ahLst/>
            <a:cxnLst/>
            <a:rect l="l" t="t" r="r" b="b"/>
            <a:pathLst>
              <a:path w="0" h="2772409">
                <a:moveTo>
                  <a:pt x="0" y="2772269"/>
                </a:moveTo>
                <a:lnTo>
                  <a:pt x="0" y="0"/>
                </a:lnTo>
              </a:path>
            </a:pathLst>
          </a:custGeom>
          <a:ln w="12205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3" name="object 23"/>
          <p:cNvSpPr/>
          <p:nvPr/>
        </p:nvSpPr>
        <p:spPr>
          <a:xfrm>
            <a:off x="4256760" y="2002873"/>
            <a:ext cx="0" cy="1551305"/>
          </a:xfrm>
          <a:custGeom>
            <a:avLst/>
            <a:gdLst/>
            <a:ahLst/>
            <a:cxnLst/>
            <a:rect l="l" t="t" r="r" b="b"/>
            <a:pathLst>
              <a:path w="0" h="1551304">
                <a:moveTo>
                  <a:pt x="0" y="1551005"/>
                </a:moveTo>
                <a:lnTo>
                  <a:pt x="0" y="0"/>
                </a:lnTo>
              </a:path>
            </a:pathLst>
          </a:custGeom>
          <a:ln w="15257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4" name="object 24"/>
          <p:cNvSpPr/>
          <p:nvPr/>
        </p:nvSpPr>
        <p:spPr>
          <a:xfrm>
            <a:off x="4400178" y="5654452"/>
            <a:ext cx="0" cy="525145"/>
          </a:xfrm>
          <a:custGeom>
            <a:avLst/>
            <a:gdLst/>
            <a:ahLst/>
            <a:cxnLst/>
            <a:rect l="l" t="t" r="r" b="b"/>
            <a:pathLst>
              <a:path w="0" h="525145">
                <a:moveTo>
                  <a:pt x="0" y="525143"/>
                </a:moveTo>
                <a:lnTo>
                  <a:pt x="0" y="0"/>
                </a:lnTo>
              </a:path>
            </a:pathLst>
          </a:custGeom>
          <a:ln w="15257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5" name="object 25"/>
          <p:cNvSpPr/>
          <p:nvPr/>
        </p:nvSpPr>
        <p:spPr>
          <a:xfrm>
            <a:off x="4400178" y="3834769"/>
            <a:ext cx="0" cy="1575435"/>
          </a:xfrm>
          <a:custGeom>
            <a:avLst/>
            <a:gdLst/>
            <a:ahLst/>
            <a:cxnLst/>
            <a:rect l="l" t="t" r="r" b="b"/>
            <a:pathLst>
              <a:path w="0" h="1575435">
                <a:moveTo>
                  <a:pt x="0" y="1575430"/>
                </a:moveTo>
                <a:lnTo>
                  <a:pt x="0" y="0"/>
                </a:lnTo>
              </a:path>
            </a:pathLst>
          </a:custGeom>
          <a:ln w="15257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6" name="object 26"/>
          <p:cNvSpPr/>
          <p:nvPr/>
        </p:nvSpPr>
        <p:spPr>
          <a:xfrm>
            <a:off x="4400178" y="2002873"/>
            <a:ext cx="0" cy="1600200"/>
          </a:xfrm>
          <a:custGeom>
            <a:avLst/>
            <a:gdLst/>
            <a:ahLst/>
            <a:cxnLst/>
            <a:rect l="l" t="t" r="r" b="b"/>
            <a:pathLst>
              <a:path w="0" h="1600200">
                <a:moveTo>
                  <a:pt x="0" y="1599855"/>
                </a:moveTo>
                <a:lnTo>
                  <a:pt x="0" y="0"/>
                </a:lnTo>
              </a:path>
            </a:pathLst>
          </a:custGeom>
          <a:ln w="15257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7" name="object 27"/>
          <p:cNvSpPr/>
          <p:nvPr/>
        </p:nvSpPr>
        <p:spPr>
          <a:xfrm>
            <a:off x="9987367" y="5654452"/>
            <a:ext cx="0" cy="525145"/>
          </a:xfrm>
          <a:custGeom>
            <a:avLst/>
            <a:gdLst/>
            <a:ahLst/>
            <a:cxnLst/>
            <a:rect l="l" t="t" r="r" b="b"/>
            <a:pathLst>
              <a:path w="0" h="525145">
                <a:moveTo>
                  <a:pt x="0" y="525143"/>
                </a:moveTo>
                <a:lnTo>
                  <a:pt x="0" y="0"/>
                </a:lnTo>
              </a:path>
            </a:pathLst>
          </a:custGeom>
          <a:ln w="15257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8" name="object 28"/>
          <p:cNvSpPr/>
          <p:nvPr/>
        </p:nvSpPr>
        <p:spPr>
          <a:xfrm>
            <a:off x="9987367" y="3846981"/>
            <a:ext cx="0" cy="1551305"/>
          </a:xfrm>
          <a:custGeom>
            <a:avLst/>
            <a:gdLst/>
            <a:ahLst/>
            <a:cxnLst/>
            <a:rect l="l" t="t" r="r" b="b"/>
            <a:pathLst>
              <a:path w="0" h="1551304">
                <a:moveTo>
                  <a:pt x="0" y="1551005"/>
                </a:moveTo>
                <a:lnTo>
                  <a:pt x="0" y="0"/>
                </a:lnTo>
              </a:path>
            </a:pathLst>
          </a:custGeom>
          <a:ln w="15257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9" name="object 29"/>
          <p:cNvSpPr/>
          <p:nvPr/>
        </p:nvSpPr>
        <p:spPr>
          <a:xfrm>
            <a:off x="9987367" y="2015085"/>
            <a:ext cx="0" cy="1575435"/>
          </a:xfrm>
          <a:custGeom>
            <a:avLst/>
            <a:gdLst/>
            <a:ahLst/>
            <a:cxnLst/>
            <a:rect l="l" t="t" r="r" b="b"/>
            <a:pathLst>
              <a:path w="0" h="1575435">
                <a:moveTo>
                  <a:pt x="0" y="1575430"/>
                </a:moveTo>
                <a:lnTo>
                  <a:pt x="0" y="0"/>
                </a:lnTo>
              </a:path>
            </a:pathLst>
          </a:custGeom>
          <a:ln w="15257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0" name="object 30"/>
          <p:cNvSpPr/>
          <p:nvPr/>
        </p:nvSpPr>
        <p:spPr>
          <a:xfrm>
            <a:off x="10115527" y="4091234"/>
            <a:ext cx="0" cy="1075055"/>
          </a:xfrm>
          <a:custGeom>
            <a:avLst/>
            <a:gdLst/>
            <a:ahLst/>
            <a:cxnLst/>
            <a:rect l="l" t="t" r="r" b="b"/>
            <a:pathLst>
              <a:path w="0" h="1075054">
                <a:moveTo>
                  <a:pt x="0" y="1074712"/>
                </a:moveTo>
                <a:lnTo>
                  <a:pt x="0" y="0"/>
                </a:lnTo>
              </a:path>
            </a:pathLst>
          </a:custGeom>
          <a:ln w="6102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1" name="object 31"/>
          <p:cNvSpPr/>
          <p:nvPr/>
        </p:nvSpPr>
        <p:spPr>
          <a:xfrm>
            <a:off x="10115527" y="2234913"/>
            <a:ext cx="0" cy="1111885"/>
          </a:xfrm>
          <a:custGeom>
            <a:avLst/>
            <a:gdLst/>
            <a:ahLst/>
            <a:cxnLst/>
            <a:rect l="l" t="t" r="r" b="b"/>
            <a:pathLst>
              <a:path w="0" h="1111885">
                <a:moveTo>
                  <a:pt x="0" y="1111350"/>
                </a:moveTo>
                <a:lnTo>
                  <a:pt x="0" y="0"/>
                </a:lnTo>
              </a:path>
            </a:pathLst>
          </a:custGeom>
          <a:ln w="6102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2" name="object 32"/>
          <p:cNvSpPr/>
          <p:nvPr/>
        </p:nvSpPr>
        <p:spPr>
          <a:xfrm>
            <a:off x="793374" y="2008979"/>
            <a:ext cx="768985" cy="0"/>
          </a:xfrm>
          <a:custGeom>
            <a:avLst/>
            <a:gdLst/>
            <a:ahLst/>
            <a:cxnLst/>
            <a:rect l="l" t="t" r="r" b="b"/>
            <a:pathLst>
              <a:path w="768985" h="0">
                <a:moveTo>
                  <a:pt x="0" y="0"/>
                </a:moveTo>
                <a:lnTo>
                  <a:pt x="768963" y="0"/>
                </a:lnTo>
              </a:path>
            </a:pathLst>
          </a:custGeom>
          <a:ln w="15265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3" name="object 33"/>
          <p:cNvSpPr/>
          <p:nvPr/>
        </p:nvSpPr>
        <p:spPr>
          <a:xfrm>
            <a:off x="7336484" y="3089798"/>
            <a:ext cx="548640" cy="0"/>
          </a:xfrm>
          <a:custGeom>
            <a:avLst/>
            <a:gdLst/>
            <a:ahLst/>
            <a:cxnLst/>
            <a:rect l="l" t="t" r="r" b="b"/>
            <a:pathLst>
              <a:path w="548640" h="0">
                <a:moveTo>
                  <a:pt x="0" y="0"/>
                </a:moveTo>
                <a:lnTo>
                  <a:pt x="548439" y="0"/>
                </a:lnTo>
              </a:path>
            </a:pathLst>
          </a:custGeom>
          <a:ln w="79382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4" name="object 34"/>
          <p:cNvSpPr/>
          <p:nvPr/>
        </p:nvSpPr>
        <p:spPr>
          <a:xfrm>
            <a:off x="6871845" y="3089798"/>
            <a:ext cx="269875" cy="0"/>
          </a:xfrm>
          <a:custGeom>
            <a:avLst/>
            <a:gdLst/>
            <a:ahLst/>
            <a:cxnLst/>
            <a:rect l="l" t="t" r="r" b="b"/>
            <a:pathLst>
              <a:path w="269875" h="0">
                <a:moveTo>
                  <a:pt x="0" y="0"/>
                </a:moveTo>
                <a:lnTo>
                  <a:pt x="269346" y="0"/>
                </a:lnTo>
              </a:path>
            </a:pathLst>
          </a:custGeom>
          <a:ln w="79382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5" name="object 35"/>
          <p:cNvSpPr/>
          <p:nvPr/>
        </p:nvSpPr>
        <p:spPr>
          <a:xfrm>
            <a:off x="793374" y="3547772"/>
            <a:ext cx="720725" cy="0"/>
          </a:xfrm>
          <a:custGeom>
            <a:avLst/>
            <a:gdLst/>
            <a:ahLst/>
            <a:cxnLst/>
            <a:rect l="l" t="t" r="r" b="b"/>
            <a:pathLst>
              <a:path w="720725" h="0">
                <a:moveTo>
                  <a:pt x="0" y="0"/>
                </a:moveTo>
                <a:lnTo>
                  <a:pt x="720140" y="0"/>
                </a:lnTo>
              </a:path>
            </a:pathLst>
          </a:custGeom>
          <a:ln w="12212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6" name="object 36"/>
          <p:cNvSpPr/>
          <p:nvPr/>
        </p:nvSpPr>
        <p:spPr>
          <a:xfrm>
            <a:off x="4394075" y="3590516"/>
            <a:ext cx="5602605" cy="0"/>
          </a:xfrm>
          <a:custGeom>
            <a:avLst/>
            <a:gdLst/>
            <a:ahLst/>
            <a:cxnLst/>
            <a:rect l="l" t="t" r="r" b="b"/>
            <a:pathLst>
              <a:path w="5602605" h="0">
                <a:moveTo>
                  <a:pt x="0" y="0"/>
                </a:moveTo>
                <a:lnTo>
                  <a:pt x="5602446" y="0"/>
                </a:lnTo>
              </a:path>
            </a:pathLst>
          </a:custGeom>
          <a:ln w="12212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7" name="object 37"/>
          <p:cNvSpPr/>
          <p:nvPr/>
        </p:nvSpPr>
        <p:spPr>
          <a:xfrm>
            <a:off x="817786" y="3810344"/>
            <a:ext cx="3430270" cy="0"/>
          </a:xfrm>
          <a:custGeom>
            <a:avLst/>
            <a:gdLst/>
            <a:ahLst/>
            <a:cxnLst/>
            <a:rect l="l" t="t" r="r" b="b"/>
            <a:pathLst>
              <a:path w="3430270" h="0">
                <a:moveTo>
                  <a:pt x="0" y="0"/>
                </a:moveTo>
                <a:lnTo>
                  <a:pt x="3429820" y="0"/>
                </a:lnTo>
              </a:path>
            </a:pathLst>
          </a:custGeom>
          <a:ln w="15265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8" name="object 38"/>
          <p:cNvSpPr/>
          <p:nvPr/>
        </p:nvSpPr>
        <p:spPr>
          <a:xfrm>
            <a:off x="4394075" y="3846981"/>
            <a:ext cx="5602605" cy="0"/>
          </a:xfrm>
          <a:custGeom>
            <a:avLst/>
            <a:gdLst/>
            <a:ahLst/>
            <a:cxnLst/>
            <a:rect l="l" t="t" r="r" b="b"/>
            <a:pathLst>
              <a:path w="5602605" h="0">
                <a:moveTo>
                  <a:pt x="0" y="0"/>
                </a:moveTo>
                <a:lnTo>
                  <a:pt x="5602446" y="0"/>
                </a:lnTo>
              </a:path>
            </a:pathLst>
          </a:custGeom>
          <a:ln w="15265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9" name="object 39"/>
          <p:cNvSpPr/>
          <p:nvPr/>
        </p:nvSpPr>
        <p:spPr>
          <a:xfrm>
            <a:off x="7250224" y="5394934"/>
            <a:ext cx="2746375" cy="0"/>
          </a:xfrm>
          <a:custGeom>
            <a:avLst/>
            <a:gdLst/>
            <a:ahLst/>
            <a:cxnLst/>
            <a:rect l="l" t="t" r="r" b="b"/>
            <a:pathLst>
              <a:path w="2746375" h="0">
                <a:moveTo>
                  <a:pt x="0" y="0"/>
                </a:moveTo>
                <a:lnTo>
                  <a:pt x="2746297" y="0"/>
                </a:lnTo>
              </a:path>
            </a:pathLst>
          </a:custGeom>
          <a:ln w="15265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0" name="object 40"/>
          <p:cNvSpPr/>
          <p:nvPr/>
        </p:nvSpPr>
        <p:spPr>
          <a:xfrm>
            <a:off x="4394075" y="5394934"/>
            <a:ext cx="2694940" cy="0"/>
          </a:xfrm>
          <a:custGeom>
            <a:avLst/>
            <a:gdLst/>
            <a:ahLst/>
            <a:cxnLst/>
            <a:rect l="l" t="t" r="r" b="b"/>
            <a:pathLst>
              <a:path w="2694940" h="0">
                <a:moveTo>
                  <a:pt x="0" y="0"/>
                </a:moveTo>
                <a:lnTo>
                  <a:pt x="2694422" y="0"/>
                </a:lnTo>
              </a:path>
            </a:pathLst>
          </a:custGeom>
          <a:ln w="15265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1" name="object 41"/>
          <p:cNvSpPr/>
          <p:nvPr/>
        </p:nvSpPr>
        <p:spPr>
          <a:xfrm>
            <a:off x="4394075" y="5660559"/>
            <a:ext cx="1806575" cy="0"/>
          </a:xfrm>
          <a:custGeom>
            <a:avLst/>
            <a:gdLst/>
            <a:ahLst/>
            <a:cxnLst/>
            <a:rect l="l" t="t" r="r" b="b"/>
            <a:pathLst>
              <a:path w="1806575" h="0">
                <a:moveTo>
                  <a:pt x="0" y="0"/>
                </a:moveTo>
                <a:lnTo>
                  <a:pt x="1806453" y="0"/>
                </a:lnTo>
              </a:path>
            </a:pathLst>
          </a:custGeom>
          <a:ln w="18318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2" name="object 42"/>
          <p:cNvSpPr/>
          <p:nvPr/>
        </p:nvSpPr>
        <p:spPr>
          <a:xfrm>
            <a:off x="4394075" y="6136852"/>
            <a:ext cx="439420" cy="0"/>
          </a:xfrm>
          <a:custGeom>
            <a:avLst/>
            <a:gdLst/>
            <a:ahLst/>
            <a:cxnLst/>
            <a:rect l="l" t="t" r="r" b="b"/>
            <a:pathLst>
              <a:path w="439420" h="0">
                <a:moveTo>
                  <a:pt x="0" y="0"/>
                </a:moveTo>
                <a:lnTo>
                  <a:pt x="439407" y="0"/>
                </a:lnTo>
              </a:path>
            </a:pathLst>
          </a:custGeom>
          <a:ln w="27478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3" name="object 43"/>
          <p:cNvSpPr/>
          <p:nvPr/>
        </p:nvSpPr>
        <p:spPr>
          <a:xfrm>
            <a:off x="805580" y="6607038"/>
            <a:ext cx="3442335" cy="0"/>
          </a:xfrm>
          <a:custGeom>
            <a:avLst/>
            <a:gdLst/>
            <a:ahLst/>
            <a:cxnLst/>
            <a:rect l="l" t="t" r="r" b="b"/>
            <a:pathLst>
              <a:path w="3442335" h="0">
                <a:moveTo>
                  <a:pt x="0" y="0"/>
                </a:moveTo>
                <a:lnTo>
                  <a:pt x="3442025" y="0"/>
                </a:lnTo>
              </a:path>
            </a:pathLst>
          </a:custGeom>
          <a:ln w="12212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4" name="object 44"/>
          <p:cNvSpPr/>
          <p:nvPr/>
        </p:nvSpPr>
        <p:spPr>
          <a:xfrm>
            <a:off x="3051441" y="6744430"/>
            <a:ext cx="915669" cy="0"/>
          </a:xfrm>
          <a:custGeom>
            <a:avLst/>
            <a:gdLst/>
            <a:ahLst/>
            <a:cxnLst/>
            <a:rect l="l" t="t" r="r" b="b"/>
            <a:pathLst>
              <a:path w="915670" h="0">
                <a:moveTo>
                  <a:pt x="0" y="0"/>
                </a:moveTo>
                <a:lnTo>
                  <a:pt x="915432" y="0"/>
                </a:lnTo>
              </a:path>
            </a:pathLst>
          </a:custGeom>
          <a:ln w="12212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5" name="object 45"/>
          <p:cNvSpPr/>
          <p:nvPr/>
        </p:nvSpPr>
        <p:spPr>
          <a:xfrm>
            <a:off x="353967" y="7003950"/>
            <a:ext cx="10106660" cy="0"/>
          </a:xfrm>
          <a:custGeom>
            <a:avLst/>
            <a:gdLst/>
            <a:ahLst/>
            <a:cxnLst/>
            <a:rect l="l" t="t" r="r" b="b"/>
            <a:pathLst>
              <a:path w="10106660" h="0">
                <a:moveTo>
                  <a:pt x="0" y="0"/>
                </a:moveTo>
                <a:lnTo>
                  <a:pt x="10106373" y="0"/>
                </a:lnTo>
              </a:path>
            </a:pathLst>
          </a:custGeom>
          <a:ln w="103807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6" name="object 46"/>
          <p:cNvSpPr/>
          <p:nvPr/>
        </p:nvSpPr>
        <p:spPr>
          <a:xfrm>
            <a:off x="1478728" y="652484"/>
            <a:ext cx="3235960" cy="382270"/>
          </a:xfrm>
          <a:custGeom>
            <a:avLst/>
            <a:gdLst/>
            <a:ahLst/>
            <a:cxnLst/>
            <a:rect l="l" t="t" r="r" b="b"/>
            <a:pathLst>
              <a:path w="3235960" h="382269">
                <a:moveTo>
                  <a:pt x="0" y="0"/>
                </a:moveTo>
                <a:lnTo>
                  <a:pt x="3235748" y="0"/>
                </a:lnTo>
                <a:lnTo>
                  <a:pt x="3235748" y="381818"/>
                </a:lnTo>
                <a:lnTo>
                  <a:pt x="0" y="381818"/>
                </a:lnTo>
                <a:lnTo>
                  <a:pt x="0" y="0"/>
                </a:lnTo>
                <a:close/>
              </a:path>
            </a:pathLst>
          </a:custGeom>
          <a:solidFill>
            <a:srgbClr val="C30F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7" name="object 47"/>
          <p:cNvSpPr/>
          <p:nvPr/>
        </p:nvSpPr>
        <p:spPr>
          <a:xfrm>
            <a:off x="4707458" y="652484"/>
            <a:ext cx="143510" cy="359410"/>
          </a:xfrm>
          <a:custGeom>
            <a:avLst/>
            <a:gdLst/>
            <a:ahLst/>
            <a:cxnLst/>
            <a:rect l="l" t="t" r="r" b="b"/>
            <a:pathLst>
              <a:path w="143510" h="359409">
                <a:moveTo>
                  <a:pt x="0" y="359209"/>
                </a:moveTo>
                <a:lnTo>
                  <a:pt x="143417" y="359209"/>
                </a:lnTo>
                <a:lnTo>
                  <a:pt x="143417" y="0"/>
                </a:lnTo>
                <a:lnTo>
                  <a:pt x="0" y="0"/>
                </a:lnTo>
                <a:lnTo>
                  <a:pt x="0" y="359209"/>
                </a:lnTo>
                <a:close/>
              </a:path>
            </a:pathLst>
          </a:custGeom>
          <a:solidFill>
            <a:srgbClr val="C6232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8" name="object 48"/>
          <p:cNvSpPr/>
          <p:nvPr/>
        </p:nvSpPr>
        <p:spPr>
          <a:xfrm>
            <a:off x="4874779" y="652484"/>
            <a:ext cx="79375" cy="359410"/>
          </a:xfrm>
          <a:custGeom>
            <a:avLst/>
            <a:gdLst/>
            <a:ahLst/>
            <a:cxnLst/>
            <a:rect l="l" t="t" r="r" b="b"/>
            <a:pathLst>
              <a:path w="79375" h="359409">
                <a:moveTo>
                  <a:pt x="0" y="359209"/>
                </a:moveTo>
                <a:lnTo>
                  <a:pt x="79337" y="359209"/>
                </a:lnTo>
                <a:lnTo>
                  <a:pt x="79337" y="0"/>
                </a:lnTo>
                <a:lnTo>
                  <a:pt x="0" y="0"/>
                </a:lnTo>
                <a:lnTo>
                  <a:pt x="0" y="359209"/>
                </a:lnTo>
                <a:close/>
              </a:path>
            </a:pathLst>
          </a:custGeom>
          <a:solidFill>
            <a:srgbClr val="C30F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9" name="object 49"/>
          <p:cNvSpPr/>
          <p:nvPr/>
        </p:nvSpPr>
        <p:spPr>
          <a:xfrm>
            <a:off x="4958439" y="652484"/>
            <a:ext cx="33655" cy="359410"/>
          </a:xfrm>
          <a:custGeom>
            <a:avLst/>
            <a:gdLst/>
            <a:ahLst/>
            <a:cxnLst/>
            <a:rect l="l" t="t" r="r" b="b"/>
            <a:pathLst>
              <a:path w="33654" h="359409">
                <a:moveTo>
                  <a:pt x="0" y="359209"/>
                </a:moveTo>
                <a:lnTo>
                  <a:pt x="33565" y="359209"/>
                </a:lnTo>
                <a:lnTo>
                  <a:pt x="33565" y="0"/>
                </a:lnTo>
                <a:lnTo>
                  <a:pt x="0" y="0"/>
                </a:lnTo>
                <a:lnTo>
                  <a:pt x="0" y="359209"/>
                </a:lnTo>
                <a:close/>
              </a:path>
            </a:pathLst>
          </a:custGeom>
          <a:solidFill>
            <a:srgbClr val="C6232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0" name="object 50"/>
          <p:cNvSpPr/>
          <p:nvPr/>
        </p:nvSpPr>
        <p:spPr>
          <a:xfrm>
            <a:off x="5193400" y="652484"/>
            <a:ext cx="125730" cy="382270"/>
          </a:xfrm>
          <a:custGeom>
            <a:avLst/>
            <a:gdLst/>
            <a:ahLst/>
            <a:cxnLst/>
            <a:rect l="l" t="t" r="r" b="b"/>
            <a:pathLst>
              <a:path w="125729" h="382269">
                <a:moveTo>
                  <a:pt x="0" y="0"/>
                </a:moveTo>
                <a:lnTo>
                  <a:pt x="125109" y="0"/>
                </a:lnTo>
                <a:lnTo>
                  <a:pt x="125109" y="381818"/>
                </a:lnTo>
                <a:lnTo>
                  <a:pt x="0" y="381818"/>
                </a:lnTo>
                <a:lnTo>
                  <a:pt x="0" y="0"/>
                </a:lnTo>
                <a:close/>
              </a:path>
            </a:pathLst>
          </a:custGeom>
          <a:solidFill>
            <a:srgbClr val="C30F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1" name="object 51"/>
          <p:cNvSpPr/>
          <p:nvPr/>
        </p:nvSpPr>
        <p:spPr>
          <a:xfrm>
            <a:off x="5376309" y="652484"/>
            <a:ext cx="0" cy="382270"/>
          </a:xfrm>
          <a:custGeom>
            <a:avLst/>
            <a:gdLst/>
            <a:ahLst/>
            <a:cxnLst/>
            <a:rect l="l" t="t" r="r" b="b"/>
            <a:pathLst>
              <a:path w="0" h="382269">
                <a:moveTo>
                  <a:pt x="0" y="0"/>
                </a:moveTo>
                <a:lnTo>
                  <a:pt x="0" y="381818"/>
                </a:lnTo>
              </a:path>
            </a:pathLst>
          </a:custGeom>
          <a:ln w="27462">
            <a:solidFill>
              <a:srgbClr val="C623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2" name="object 52"/>
          <p:cNvSpPr txBox="1"/>
          <p:nvPr/>
        </p:nvSpPr>
        <p:spPr>
          <a:xfrm>
            <a:off x="1466028" y="650854"/>
            <a:ext cx="3987800" cy="3613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50">
                <a:solidFill>
                  <a:srgbClr val="F4E8E1"/>
                </a:solidFill>
                <a:latin typeface="Arial"/>
                <a:cs typeface="Arial"/>
              </a:rPr>
              <a:t>Optimal </a:t>
            </a:r>
            <a:r>
              <a:rPr dirty="0" sz="2200" spc="40">
                <a:solidFill>
                  <a:srgbClr val="F4E8E1"/>
                </a:solidFill>
                <a:latin typeface="Arial"/>
                <a:cs typeface="Arial"/>
              </a:rPr>
              <a:t>detection,</a:t>
            </a:r>
            <a:r>
              <a:rPr dirty="0" sz="2200" spc="310">
                <a:solidFill>
                  <a:srgbClr val="F4E8E1"/>
                </a:solidFill>
                <a:latin typeface="Arial"/>
                <a:cs typeface="Arial"/>
              </a:rPr>
              <a:t> </a:t>
            </a:r>
            <a:r>
              <a:rPr dirty="0" sz="2200" spc="5">
                <a:solidFill>
                  <a:srgbClr val="F4E8E1"/>
                </a:solidFill>
                <a:latin typeface="Arial"/>
                <a:cs typeface="Arial"/>
              </a:rPr>
              <a:t>separatio</a:t>
            </a:r>
            <a:r>
              <a:rPr dirty="0" sz="2200" spc="5">
                <a:solidFill>
                  <a:srgbClr val="ED954B"/>
                </a:solidFill>
                <a:latin typeface="Arial"/>
                <a:cs typeface="Arial"/>
              </a:rPr>
              <a:t>,</a:t>
            </a:r>
            <a:r>
              <a:rPr dirty="0" sz="2200" spc="5">
                <a:solidFill>
                  <a:srgbClr val="F4E8E1"/>
                </a:solidFill>
                <a:latin typeface="Arial"/>
                <a:cs typeface="Arial"/>
              </a:rPr>
              <a:t>n,</a:t>
            </a:r>
            <a:endParaRPr sz="2200">
              <a:latin typeface="Arial"/>
              <a:cs typeface="Arial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5528296" y="652484"/>
            <a:ext cx="1918970" cy="382270"/>
          </a:xfrm>
          <a:prstGeom prst="rect">
            <a:avLst/>
          </a:prstGeom>
          <a:solidFill>
            <a:srgbClr val="C30F16"/>
          </a:solidFill>
        </p:spPr>
        <p:txBody>
          <a:bodyPr wrap="square" lIns="0" tIns="1143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dirty="0" sz="2200" spc="55">
                <a:solidFill>
                  <a:srgbClr val="F4E8E1"/>
                </a:solidFill>
                <a:latin typeface="Arial"/>
                <a:cs typeface="Arial"/>
              </a:rPr>
              <a:t>and </a:t>
            </a:r>
            <a:r>
              <a:rPr dirty="0" sz="2200" spc="-30">
                <a:solidFill>
                  <a:srgbClr val="F4E8E1"/>
                </a:solidFill>
                <a:latin typeface="Arial"/>
                <a:cs typeface="Arial"/>
              </a:rPr>
              <a:t>analysis</a:t>
            </a:r>
            <a:r>
              <a:rPr dirty="0" sz="2200" spc="-30">
                <a:solidFill>
                  <a:srgbClr val="ED954B"/>
                </a:solidFill>
                <a:latin typeface="Arial"/>
                <a:cs typeface="Arial"/>
              </a:rPr>
              <a:t>,</a:t>
            </a:r>
            <a:r>
              <a:rPr dirty="0" sz="2200" spc="135">
                <a:solidFill>
                  <a:srgbClr val="ED954B"/>
                </a:solidFill>
                <a:latin typeface="Arial"/>
                <a:cs typeface="Arial"/>
              </a:rPr>
              <a:t> </a:t>
            </a:r>
            <a:r>
              <a:rPr dirty="0" sz="2200" spc="70">
                <a:solidFill>
                  <a:srgbClr val="F4E8E1"/>
                </a:solidFill>
                <a:latin typeface="Arial"/>
                <a:cs typeface="Arial"/>
              </a:rPr>
              <a:t>o</a:t>
            </a:r>
            <a:endParaRPr sz="2200">
              <a:latin typeface="Arial"/>
              <a:cs typeface="Arial"/>
            </a:endParaRPr>
          </a:p>
        </p:txBody>
      </p:sp>
      <p:sp>
        <p:nvSpPr>
          <p:cNvPr id="54" name="object 54"/>
          <p:cNvSpPr txBox="1"/>
          <p:nvPr/>
        </p:nvSpPr>
        <p:spPr>
          <a:xfrm>
            <a:off x="7433866" y="652484"/>
            <a:ext cx="1901825" cy="382270"/>
          </a:xfrm>
          <a:prstGeom prst="rect">
            <a:avLst/>
          </a:prstGeom>
          <a:solidFill>
            <a:srgbClr val="C30F16"/>
          </a:solidFill>
        </p:spPr>
        <p:txBody>
          <a:bodyPr wrap="square" lIns="0" tIns="1143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dirty="0" sz="2200" spc="10">
                <a:solidFill>
                  <a:srgbClr val="F4E8E1"/>
                </a:solidFill>
                <a:latin typeface="Arial"/>
                <a:cs typeface="Arial"/>
              </a:rPr>
              <a:t>f </a:t>
            </a:r>
            <a:r>
              <a:rPr dirty="0" sz="2200" spc="70">
                <a:solidFill>
                  <a:srgbClr val="F4E8E1"/>
                </a:solidFill>
                <a:latin typeface="Arial"/>
                <a:cs typeface="Arial"/>
              </a:rPr>
              <a:t>FISH</a:t>
            </a:r>
            <a:r>
              <a:rPr dirty="0" sz="2200" spc="55">
                <a:solidFill>
                  <a:srgbClr val="F4E8E1"/>
                </a:solidFill>
                <a:latin typeface="Arial"/>
                <a:cs typeface="Arial"/>
              </a:rPr>
              <a:t> </a:t>
            </a:r>
            <a:r>
              <a:rPr dirty="0" sz="2200" spc="65">
                <a:solidFill>
                  <a:srgbClr val="F4E8E1"/>
                </a:solidFill>
                <a:latin typeface="Arial"/>
                <a:cs typeface="Arial"/>
              </a:rPr>
              <a:t>images</a:t>
            </a:r>
            <a:endParaRPr sz="2200">
              <a:latin typeface="Arial"/>
              <a:cs typeface="Arial"/>
            </a:endParaRPr>
          </a:p>
        </p:txBody>
      </p:sp>
      <p:sp>
        <p:nvSpPr>
          <p:cNvPr id="55" name="object 55"/>
          <p:cNvSpPr/>
          <p:nvPr/>
        </p:nvSpPr>
        <p:spPr>
          <a:xfrm>
            <a:off x="5379385" y="1011693"/>
            <a:ext cx="945515" cy="243204"/>
          </a:xfrm>
          <a:custGeom>
            <a:avLst/>
            <a:gdLst/>
            <a:ahLst/>
            <a:cxnLst/>
            <a:rect l="l" t="t" r="r" b="b"/>
            <a:pathLst>
              <a:path w="945514" h="243205">
                <a:moveTo>
                  <a:pt x="0" y="0"/>
                </a:moveTo>
                <a:lnTo>
                  <a:pt x="945107" y="0"/>
                </a:lnTo>
                <a:lnTo>
                  <a:pt x="945107" y="242975"/>
                </a:lnTo>
                <a:lnTo>
                  <a:pt x="0" y="242975"/>
                </a:lnTo>
                <a:lnTo>
                  <a:pt x="0" y="0"/>
                </a:lnTo>
                <a:close/>
              </a:path>
            </a:pathLst>
          </a:custGeom>
          <a:solidFill>
            <a:srgbClr val="C6232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6" name="object 56"/>
          <p:cNvSpPr/>
          <p:nvPr/>
        </p:nvSpPr>
        <p:spPr>
          <a:xfrm>
            <a:off x="6397016" y="1011693"/>
            <a:ext cx="525145" cy="213360"/>
          </a:xfrm>
          <a:custGeom>
            <a:avLst/>
            <a:gdLst/>
            <a:ahLst/>
            <a:cxnLst/>
            <a:rect l="l" t="t" r="r" b="b"/>
            <a:pathLst>
              <a:path w="525145" h="213359">
                <a:moveTo>
                  <a:pt x="0" y="213198"/>
                </a:moveTo>
                <a:lnTo>
                  <a:pt x="524847" y="213198"/>
                </a:lnTo>
                <a:lnTo>
                  <a:pt x="524847" y="0"/>
                </a:lnTo>
                <a:lnTo>
                  <a:pt x="0" y="0"/>
                </a:lnTo>
                <a:lnTo>
                  <a:pt x="0" y="213198"/>
                </a:lnTo>
                <a:close/>
              </a:path>
            </a:pathLst>
          </a:custGeom>
          <a:solidFill>
            <a:srgbClr val="C30F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7" name="object 57"/>
          <p:cNvSpPr txBox="1"/>
          <p:nvPr/>
        </p:nvSpPr>
        <p:spPr>
          <a:xfrm>
            <a:off x="3869499" y="1011693"/>
            <a:ext cx="1444625" cy="243204"/>
          </a:xfrm>
          <a:prstGeom prst="rect">
            <a:avLst/>
          </a:prstGeom>
          <a:solidFill>
            <a:srgbClr val="C30F16"/>
          </a:solidFill>
        </p:spPr>
        <p:txBody>
          <a:bodyPr wrap="square" lIns="0" tIns="698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55"/>
              </a:spcBef>
            </a:pPr>
            <a:r>
              <a:rPr dirty="0" sz="1400" spc="30">
                <a:solidFill>
                  <a:srgbClr val="F4E8E1"/>
                </a:solidFill>
                <a:latin typeface="Arial"/>
                <a:cs typeface="Arial"/>
              </a:rPr>
              <a:t>Apama</a:t>
            </a:r>
            <a:r>
              <a:rPr dirty="0" sz="1400" spc="25">
                <a:solidFill>
                  <a:srgbClr val="F4E8E1"/>
                </a:solidFill>
                <a:latin typeface="Arial"/>
                <a:cs typeface="Arial"/>
              </a:rPr>
              <a:t> </a:t>
            </a:r>
            <a:r>
              <a:rPr dirty="0" sz="1400" spc="15">
                <a:solidFill>
                  <a:srgbClr val="F4E8E1"/>
                </a:solidFill>
                <a:latin typeface="Arial"/>
                <a:cs typeface="Arial"/>
              </a:rPr>
              <a:t>Rajpurkar</a:t>
            </a:r>
            <a:endParaRPr sz="1400">
              <a:latin typeface="Arial"/>
              <a:cs typeface="Arial"/>
            </a:endParaRPr>
          </a:p>
        </p:txBody>
      </p:sp>
      <p:sp>
        <p:nvSpPr>
          <p:cNvPr id="58" name="object 58"/>
          <p:cNvSpPr txBox="1"/>
          <p:nvPr/>
        </p:nvSpPr>
        <p:spPr>
          <a:xfrm>
            <a:off x="5366685" y="1006038"/>
            <a:ext cx="1572260" cy="239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00" spc="35">
                <a:solidFill>
                  <a:srgbClr val="F4E8E1"/>
                </a:solidFill>
                <a:latin typeface="Arial"/>
                <a:cs typeface="Arial"/>
              </a:rPr>
              <a:t>and </a:t>
            </a:r>
            <a:r>
              <a:rPr dirty="0" sz="1400" spc="30">
                <a:solidFill>
                  <a:srgbClr val="F4E8E1"/>
                </a:solidFill>
                <a:latin typeface="Arial"/>
                <a:cs typeface="Arial"/>
              </a:rPr>
              <a:t>Maggie</a:t>
            </a:r>
            <a:r>
              <a:rPr dirty="0" sz="1400" spc="-110">
                <a:solidFill>
                  <a:srgbClr val="F4E8E1"/>
                </a:solidFill>
                <a:latin typeface="Arial"/>
                <a:cs typeface="Arial"/>
              </a:rPr>
              <a:t> </a:t>
            </a:r>
            <a:r>
              <a:rPr dirty="0" sz="1400" spc="15">
                <a:solidFill>
                  <a:srgbClr val="F4E8E1"/>
                </a:solidFill>
                <a:latin typeface="Arial"/>
                <a:cs typeface="Arial"/>
              </a:rPr>
              <a:t>Engler</a:t>
            </a:r>
            <a:endParaRPr sz="1400">
              <a:latin typeface="Arial"/>
              <a:cs typeface="Arial"/>
            </a:endParaRPr>
          </a:p>
        </p:txBody>
      </p:sp>
      <p:sp>
        <p:nvSpPr>
          <p:cNvPr id="59" name="object 59"/>
          <p:cNvSpPr/>
          <p:nvPr/>
        </p:nvSpPr>
        <p:spPr>
          <a:xfrm>
            <a:off x="2680112" y="1224891"/>
            <a:ext cx="955675" cy="200025"/>
          </a:xfrm>
          <a:custGeom>
            <a:avLst/>
            <a:gdLst/>
            <a:ahLst/>
            <a:cxnLst/>
            <a:rect l="l" t="t" r="r" b="b"/>
            <a:pathLst>
              <a:path w="955675" h="200025">
                <a:moveTo>
                  <a:pt x="0" y="0"/>
                </a:moveTo>
                <a:lnTo>
                  <a:pt x="955431" y="0"/>
                </a:lnTo>
                <a:lnTo>
                  <a:pt x="955431" y="199587"/>
                </a:lnTo>
                <a:lnTo>
                  <a:pt x="0" y="199587"/>
                </a:lnTo>
                <a:lnTo>
                  <a:pt x="0" y="0"/>
                </a:lnTo>
                <a:close/>
              </a:path>
            </a:pathLst>
          </a:custGeom>
          <a:solidFill>
            <a:srgbClr val="C6232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0" name="object 60"/>
          <p:cNvSpPr/>
          <p:nvPr/>
        </p:nvSpPr>
        <p:spPr>
          <a:xfrm>
            <a:off x="3669237" y="1224891"/>
            <a:ext cx="610870" cy="200025"/>
          </a:xfrm>
          <a:custGeom>
            <a:avLst/>
            <a:gdLst/>
            <a:ahLst/>
            <a:cxnLst/>
            <a:rect l="l" t="t" r="r" b="b"/>
            <a:pathLst>
              <a:path w="610870" h="200025">
                <a:moveTo>
                  <a:pt x="0" y="0"/>
                </a:moveTo>
                <a:lnTo>
                  <a:pt x="610288" y="0"/>
                </a:lnTo>
                <a:lnTo>
                  <a:pt x="610288" y="199587"/>
                </a:lnTo>
                <a:lnTo>
                  <a:pt x="0" y="199587"/>
                </a:lnTo>
                <a:lnTo>
                  <a:pt x="0" y="0"/>
                </a:lnTo>
                <a:close/>
              </a:path>
            </a:pathLst>
          </a:custGeom>
          <a:solidFill>
            <a:srgbClr val="C30F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1" name="object 61"/>
          <p:cNvSpPr txBox="1"/>
          <p:nvPr/>
        </p:nvSpPr>
        <p:spPr>
          <a:xfrm>
            <a:off x="2667412" y="1217978"/>
            <a:ext cx="1637664" cy="2012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50" spc="-25">
                <a:solidFill>
                  <a:srgbClr val="F4E8E1"/>
                </a:solidFill>
                <a:latin typeface="Arial"/>
                <a:cs typeface="Arial"/>
              </a:rPr>
              <a:t>Depairtment </a:t>
            </a:r>
            <a:r>
              <a:rPr dirty="0" sz="1150" spc="35">
                <a:solidFill>
                  <a:srgbClr val="F4E8E1"/>
                </a:solidFill>
                <a:latin typeface="Arial"/>
                <a:cs typeface="Arial"/>
              </a:rPr>
              <a:t>of</a:t>
            </a:r>
            <a:r>
              <a:rPr dirty="0" sz="1150" spc="15">
                <a:solidFill>
                  <a:srgbClr val="F4E8E1"/>
                </a:solidFill>
                <a:latin typeface="Arial"/>
                <a:cs typeface="Arial"/>
              </a:rPr>
              <a:t> </a:t>
            </a:r>
            <a:r>
              <a:rPr dirty="0" sz="1150">
                <a:solidFill>
                  <a:srgbClr val="F4E8E1"/>
                </a:solidFill>
                <a:latin typeface="Arial"/>
                <a:cs typeface="Arial"/>
              </a:rPr>
              <a:t>Genetics,</a:t>
            </a:r>
            <a:endParaRPr sz="1150">
              <a:latin typeface="Arial"/>
              <a:cs typeface="Arial"/>
            </a:endParaRPr>
          </a:p>
        </p:txBody>
      </p:sp>
      <p:sp>
        <p:nvSpPr>
          <p:cNvPr id="62" name="object 62"/>
          <p:cNvSpPr txBox="1"/>
          <p:nvPr/>
        </p:nvSpPr>
        <p:spPr>
          <a:xfrm>
            <a:off x="4340096" y="1254669"/>
            <a:ext cx="1604010" cy="170180"/>
          </a:xfrm>
          <a:prstGeom prst="rect">
            <a:avLst/>
          </a:prstGeom>
          <a:solidFill>
            <a:srgbClr val="C6232A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95"/>
              </a:lnSpc>
            </a:pPr>
            <a:r>
              <a:rPr dirty="0" sz="1150" spc="5">
                <a:solidFill>
                  <a:srgbClr val="F4E8E1"/>
                </a:solidFill>
                <a:latin typeface="Arial"/>
                <a:cs typeface="Arial"/>
              </a:rPr>
              <a:t>Department </a:t>
            </a:r>
            <a:r>
              <a:rPr dirty="0" sz="1150" spc="35">
                <a:solidFill>
                  <a:srgbClr val="F4E8E1"/>
                </a:solidFill>
                <a:latin typeface="Arial"/>
                <a:cs typeface="Arial"/>
              </a:rPr>
              <a:t>of</a:t>
            </a:r>
            <a:r>
              <a:rPr dirty="0" sz="1150" spc="-50">
                <a:solidFill>
                  <a:srgbClr val="F4E8E1"/>
                </a:solidFill>
                <a:latin typeface="Arial"/>
                <a:cs typeface="Arial"/>
              </a:rPr>
              <a:t> </a:t>
            </a:r>
            <a:r>
              <a:rPr dirty="0" sz="1150" spc="30">
                <a:solidFill>
                  <a:srgbClr val="F4E8E1"/>
                </a:solidFill>
                <a:latin typeface="Arial"/>
                <a:cs typeface="Arial"/>
              </a:rPr>
              <a:t>Bectrical</a:t>
            </a:r>
            <a:endParaRPr sz="1150">
              <a:latin typeface="Arial"/>
              <a:cs typeface="Arial"/>
            </a:endParaRPr>
          </a:p>
        </p:txBody>
      </p:sp>
      <p:sp>
        <p:nvSpPr>
          <p:cNvPr id="63" name="object 63"/>
          <p:cNvSpPr txBox="1"/>
          <p:nvPr/>
        </p:nvSpPr>
        <p:spPr>
          <a:xfrm>
            <a:off x="5975376" y="1224891"/>
            <a:ext cx="2148840" cy="200025"/>
          </a:xfrm>
          <a:prstGeom prst="rect">
            <a:avLst/>
          </a:prstGeom>
          <a:solidFill>
            <a:srgbClr val="C30F16"/>
          </a:solidFill>
        </p:spPr>
        <p:txBody>
          <a:bodyPr wrap="square" lIns="0" tIns="571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45"/>
              </a:spcBef>
            </a:pPr>
            <a:r>
              <a:rPr dirty="0" sz="1150">
                <a:solidFill>
                  <a:srgbClr val="F4E8E1"/>
                </a:solidFill>
                <a:latin typeface="Arial"/>
                <a:cs typeface="Arial"/>
              </a:rPr>
              <a:t>Engineeñng, </a:t>
            </a:r>
            <a:r>
              <a:rPr dirty="0" sz="1150" spc="5">
                <a:solidFill>
                  <a:srgbClr val="F4E8E1"/>
                </a:solidFill>
                <a:latin typeface="Arial"/>
                <a:cs typeface="Arial"/>
              </a:rPr>
              <a:t>Stanford</a:t>
            </a:r>
            <a:r>
              <a:rPr dirty="0" sz="1150" spc="65">
                <a:solidFill>
                  <a:srgbClr val="F4E8E1"/>
                </a:solidFill>
                <a:latin typeface="Arial"/>
                <a:cs typeface="Arial"/>
              </a:rPr>
              <a:t> </a:t>
            </a:r>
            <a:r>
              <a:rPr dirty="0" sz="1150" spc="5">
                <a:solidFill>
                  <a:srgbClr val="F4E8E1"/>
                </a:solidFill>
                <a:latin typeface="Arial"/>
                <a:cs typeface="Arial"/>
              </a:rPr>
              <a:t>University</a:t>
            </a:r>
            <a:endParaRPr sz="1150">
              <a:latin typeface="Arial"/>
              <a:cs typeface="Arial"/>
            </a:endParaRPr>
          </a:p>
        </p:txBody>
      </p:sp>
      <p:sp>
        <p:nvSpPr>
          <p:cNvPr id="64" name="object 64"/>
          <p:cNvSpPr txBox="1"/>
          <p:nvPr/>
        </p:nvSpPr>
        <p:spPr>
          <a:xfrm>
            <a:off x="6679302" y="1719970"/>
            <a:ext cx="1089660" cy="2546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00" spc="-85" b="1">
                <a:solidFill>
                  <a:srgbClr val="231F2D"/>
                </a:solidFill>
                <a:latin typeface="Arial"/>
                <a:cs typeface="Arial"/>
              </a:rPr>
              <a:t>Com</a:t>
            </a:r>
            <a:r>
              <a:rPr dirty="0" sz="1500" spc="-85" b="1">
                <a:solidFill>
                  <a:srgbClr val="D69950"/>
                </a:solidFill>
                <a:latin typeface="Arial"/>
                <a:cs typeface="Arial"/>
              </a:rPr>
              <a:t>¡</a:t>
            </a:r>
            <a:r>
              <a:rPr dirty="0" sz="1500" spc="-85" b="1">
                <a:solidFill>
                  <a:srgbClr val="231F2D"/>
                </a:solidFill>
                <a:latin typeface="Arial"/>
                <a:cs typeface="Arial"/>
              </a:rPr>
              <a:t>pa</a:t>
            </a:r>
            <a:r>
              <a:rPr dirty="0" sz="1500" spc="-85" b="1">
                <a:solidFill>
                  <a:srgbClr val="312F46"/>
                </a:solidFill>
                <a:latin typeface="Arial"/>
                <a:cs typeface="Arial"/>
              </a:rPr>
              <a:t>r</a:t>
            </a:r>
            <a:r>
              <a:rPr dirty="0" sz="1500" spc="-85" b="1">
                <a:solidFill>
                  <a:srgbClr val="231F2D"/>
                </a:solidFill>
                <a:latin typeface="Arial"/>
                <a:cs typeface="Arial"/>
              </a:rPr>
              <a:t>ison</a:t>
            </a:r>
            <a:endParaRPr sz="1500">
              <a:latin typeface="Arial"/>
              <a:cs typeface="Arial"/>
            </a:endParaRPr>
          </a:p>
        </p:txBody>
      </p:sp>
      <p:sp>
        <p:nvSpPr>
          <p:cNvPr id="65" name="object 65"/>
          <p:cNvSpPr txBox="1"/>
          <p:nvPr/>
        </p:nvSpPr>
        <p:spPr>
          <a:xfrm>
            <a:off x="951548" y="2060396"/>
            <a:ext cx="599440" cy="3079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9050">
              <a:lnSpc>
                <a:spcPts val="695"/>
              </a:lnSpc>
              <a:spcBef>
                <a:spcPts val="100"/>
              </a:spcBef>
            </a:pPr>
            <a:r>
              <a:rPr dirty="0" sz="550" spc="-30">
                <a:solidFill>
                  <a:srgbClr val="565266"/>
                </a:solidFill>
                <a:latin typeface="Arial"/>
                <a:cs typeface="Arial"/>
              </a:rPr>
              <a:t>FiJIIO</a:t>
            </a:r>
            <a:r>
              <a:rPr dirty="0" sz="550" spc="-30">
                <a:solidFill>
                  <a:srgbClr val="4B3A4F"/>
                </a:solidFill>
                <a:latin typeface="Arial"/>
                <a:cs typeface="Arial"/>
              </a:rPr>
              <a:t>rES</a:t>
            </a:r>
            <a:r>
              <a:rPr dirty="0" sz="550" spc="-30">
                <a:solidFill>
                  <a:srgbClr val="565266"/>
                </a:solidFill>
                <a:latin typeface="Arial"/>
                <a:cs typeface="Arial"/>
              </a:rPr>
              <a:t>CElll  </a:t>
            </a:r>
            <a:r>
              <a:rPr dirty="0" sz="550" spc="55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00" spc="-5">
                <a:solidFill>
                  <a:srgbClr val="676E7C"/>
                </a:solidFill>
                <a:latin typeface="Times New Roman"/>
                <a:cs typeface="Times New Roman"/>
              </a:rPr>
              <a:t>ltl</a:t>
            </a:r>
            <a:endParaRPr sz="600">
              <a:latin typeface="Times New Roman"/>
              <a:cs typeface="Times New Roman"/>
            </a:endParaRPr>
          </a:p>
          <a:p>
            <a:pPr marL="12700">
              <a:lnSpc>
                <a:spcPts val="780"/>
              </a:lnSpc>
            </a:pPr>
            <a:r>
              <a:rPr dirty="0" sz="650" spc="-30">
                <a:solidFill>
                  <a:srgbClr val="4B3A4F"/>
                </a:solidFill>
                <a:latin typeface="Arial"/>
                <a:cs typeface="Arial"/>
              </a:rPr>
              <a:t>e</a:t>
            </a:r>
            <a:r>
              <a:rPr dirty="0" sz="650" spc="-30">
                <a:solidFill>
                  <a:srgbClr val="676E7C"/>
                </a:solidFill>
                <a:latin typeface="Arial"/>
                <a:cs typeface="Arial"/>
              </a:rPr>
              <a:t>:ip</a:t>
            </a:r>
            <a:r>
              <a:rPr dirty="0" sz="650" spc="-30">
                <a:solidFill>
                  <a:srgbClr val="4B3A4F"/>
                </a:solidFill>
                <a:latin typeface="Arial"/>
                <a:cs typeface="Arial"/>
              </a:rPr>
              <a:t>e</a:t>
            </a:r>
            <a:r>
              <a:rPr dirty="0" sz="650" spc="-30">
                <a:solidFill>
                  <a:srgbClr val="676E7C"/>
                </a:solidFill>
                <a:latin typeface="Arial"/>
                <a:cs typeface="Arial"/>
              </a:rPr>
              <a:t>1Zll</a:t>
            </a:r>
            <a:r>
              <a:rPr dirty="0" sz="650" spc="-30">
                <a:solidFill>
                  <a:srgbClr val="4B3A4F"/>
                </a:solidFill>
                <a:latin typeface="Arial"/>
                <a:cs typeface="Arial"/>
              </a:rPr>
              <a:t>e</a:t>
            </a:r>
            <a:r>
              <a:rPr dirty="0" sz="650" spc="-30">
                <a:solidFill>
                  <a:srgbClr val="565266"/>
                </a:solidFill>
                <a:latin typeface="Arial"/>
                <a:cs typeface="Arial"/>
              </a:rPr>
              <a:t>nt3'</a:t>
            </a:r>
            <a:r>
              <a:rPr dirty="0" sz="650" spc="-30">
                <a:solidFill>
                  <a:srgbClr val="3F8EC3"/>
                </a:solidFill>
                <a:latin typeface="Arial"/>
                <a:cs typeface="Arial"/>
              </a:rPr>
              <a:t>I</a:t>
            </a:r>
            <a:r>
              <a:rPr dirty="0" sz="650" spc="-50">
                <a:solidFill>
                  <a:srgbClr val="3F8EC3"/>
                </a:solidFill>
                <a:latin typeface="Arial"/>
                <a:cs typeface="Arial"/>
              </a:rPr>
              <a:t> </a:t>
            </a:r>
            <a:r>
              <a:rPr dirty="0" sz="700" spc="-30">
                <a:solidFill>
                  <a:srgbClr val="4B3A4F"/>
                </a:solidFill>
                <a:latin typeface="Times New Roman"/>
                <a:cs typeface="Times New Roman"/>
              </a:rPr>
              <a:t>te</a:t>
            </a:r>
            <a:endParaRPr sz="700">
              <a:latin typeface="Times New Roman"/>
              <a:cs typeface="Times New Roman"/>
            </a:endParaRPr>
          </a:p>
          <a:p>
            <a:pPr marL="22225">
              <a:lnSpc>
                <a:spcPts val="745"/>
              </a:lnSpc>
            </a:pPr>
            <a:r>
              <a:rPr dirty="0" sz="600" spc="-5">
                <a:solidFill>
                  <a:srgbClr val="231F2D"/>
                </a:solidFill>
                <a:latin typeface="Arial"/>
                <a:cs typeface="Arial"/>
              </a:rPr>
              <a:t>-</a:t>
            </a:r>
            <a:r>
              <a:rPr dirty="0" sz="600" spc="-114">
                <a:solidFill>
                  <a:srgbClr val="231F2D"/>
                </a:solidFill>
                <a:latin typeface="Arial"/>
                <a:cs typeface="Arial"/>
              </a:rPr>
              <a:t> </a:t>
            </a:r>
            <a:r>
              <a:rPr dirty="0" sz="600" spc="-5">
                <a:solidFill>
                  <a:srgbClr val="565266"/>
                </a:solidFill>
                <a:latin typeface="Arial"/>
                <a:cs typeface="Arial"/>
              </a:rPr>
              <a:t>mi </a:t>
            </a:r>
            <a:r>
              <a:rPr dirty="0" sz="650" spc="-75">
                <a:solidFill>
                  <a:srgbClr val="E8B16E"/>
                </a:solidFill>
                <a:latin typeface="Arial"/>
                <a:cs typeface="Arial"/>
              </a:rPr>
              <a:t>.</a:t>
            </a:r>
            <a:r>
              <a:rPr dirty="0" sz="650" spc="-75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650" spc="-75">
                <a:solidFill>
                  <a:srgbClr val="565266"/>
                </a:solidFill>
                <a:latin typeface="Arial"/>
                <a:cs typeface="Arial"/>
              </a:rPr>
              <a:t>!J</a:t>
            </a:r>
            <a:r>
              <a:rPr dirty="0" sz="650" spc="-75">
                <a:solidFill>
                  <a:srgbClr val="3D4264"/>
                </a:solidFill>
                <a:latin typeface="Arial"/>
                <a:cs typeface="Arial"/>
              </a:rPr>
              <a:t>u </a:t>
            </a:r>
            <a:r>
              <a:rPr dirty="0" sz="650" spc="-90">
                <a:solidFill>
                  <a:srgbClr val="565266"/>
                </a:solidFill>
                <a:latin typeface="Arial"/>
                <a:cs typeface="Arial"/>
              </a:rPr>
              <a:t>n </a:t>
            </a:r>
            <a:r>
              <a:rPr dirty="0" sz="650" spc="-90">
                <a:solidFill>
                  <a:srgbClr val="4B3A4F"/>
                </a:solidFill>
                <a:latin typeface="Arial"/>
                <a:cs typeface="Arial"/>
              </a:rPr>
              <a:t>d </a:t>
            </a:r>
            <a:r>
              <a:rPr dirty="0" sz="650" spc="-10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650" spc="-10">
                <a:solidFill>
                  <a:srgbClr val="676E7C"/>
                </a:solidFill>
                <a:latin typeface="Arial"/>
                <a:cs typeface="Arial"/>
              </a:rPr>
              <a:t>n</a:t>
            </a:r>
            <a:r>
              <a:rPr dirty="0" sz="650" spc="-10">
                <a:solidFill>
                  <a:srgbClr val="565266"/>
                </a:solidFill>
                <a:latin typeface="Arial"/>
                <a:cs typeface="Arial"/>
              </a:rPr>
              <a:t>ee</a:t>
            </a:r>
            <a:endParaRPr sz="650">
              <a:latin typeface="Arial"/>
              <a:cs typeface="Arial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1959693" y="1729383"/>
            <a:ext cx="1104265" cy="6388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dirty="0" sz="1450" spc="-204">
                <a:solidFill>
                  <a:srgbClr val="7E503F"/>
                </a:solidFill>
                <a:latin typeface="Arial"/>
                <a:cs typeface="Arial"/>
              </a:rPr>
              <a:t>I</a:t>
            </a:r>
            <a:r>
              <a:rPr dirty="0" sz="1450" spc="-204">
                <a:solidFill>
                  <a:srgbClr val="231F2D"/>
                </a:solidFill>
                <a:latin typeface="Arial"/>
                <a:cs typeface="Arial"/>
              </a:rPr>
              <a:t>Bac</a:t>
            </a:r>
            <a:r>
              <a:rPr dirty="0" sz="1450" spc="-204">
                <a:solidFill>
                  <a:srgbClr val="7E503F"/>
                </a:solidFill>
                <a:latin typeface="Arial"/>
                <a:cs typeface="Arial"/>
              </a:rPr>
              <a:t>, </a:t>
            </a:r>
            <a:r>
              <a:rPr dirty="0" sz="1450" spc="-275">
                <a:solidFill>
                  <a:srgbClr val="231F2D"/>
                </a:solidFill>
                <a:latin typeface="Arial"/>
                <a:cs typeface="Arial"/>
              </a:rPr>
              <a:t>kg</a:t>
            </a:r>
            <a:r>
              <a:rPr dirty="0" sz="1450" spc="-275">
                <a:solidFill>
                  <a:srgbClr val="D69950"/>
                </a:solidFill>
                <a:latin typeface="Arial"/>
                <a:cs typeface="Arial"/>
              </a:rPr>
              <a:t>1</a:t>
            </a:r>
            <a:r>
              <a:rPr dirty="0" sz="1450" spc="-275">
                <a:solidFill>
                  <a:srgbClr val="312F46"/>
                </a:solidFill>
                <a:latin typeface="Arial"/>
                <a:cs typeface="Arial"/>
              </a:rPr>
              <a:t>r</a:t>
            </a:r>
            <a:r>
              <a:rPr dirty="0" sz="1450" spc="-250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1450" spc="50">
                <a:solidFill>
                  <a:srgbClr val="231F2D"/>
                </a:solidFill>
                <a:latin typeface="Arial"/>
                <a:cs typeface="Arial"/>
              </a:rPr>
              <a:t>ound</a:t>
            </a:r>
            <a:endParaRPr sz="1450">
              <a:latin typeface="Arial"/>
              <a:cs typeface="Arial"/>
            </a:endParaRPr>
          </a:p>
          <a:p>
            <a:pPr algn="ctr" marL="67310" marR="119380" indent="4445">
              <a:lnSpc>
                <a:spcPct val="95500"/>
              </a:lnSpc>
              <a:spcBef>
                <a:spcPts val="850"/>
              </a:spcBef>
            </a:pPr>
            <a:r>
              <a:rPr dirty="0" sz="650" spc="5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650" spc="5">
                <a:solidFill>
                  <a:srgbClr val="565266"/>
                </a:solidFill>
                <a:latin typeface="Arial"/>
                <a:cs typeface="Arial"/>
              </a:rPr>
              <a:t>'.tln </a:t>
            </a:r>
            <a:r>
              <a:rPr dirty="0" sz="650" spc="-55">
                <a:solidFill>
                  <a:srgbClr val="919095"/>
                </a:solidFill>
                <a:latin typeface="Arial"/>
                <a:cs typeface="Arial"/>
              </a:rPr>
              <a:t>(</a:t>
            </a:r>
            <a:r>
              <a:rPr dirty="0" sz="650" spc="-55">
                <a:solidFill>
                  <a:srgbClr val="381C46"/>
                </a:solidFill>
                <a:latin typeface="Arial"/>
                <a:cs typeface="Arial"/>
              </a:rPr>
              <a:t>F</a:t>
            </a:r>
            <a:r>
              <a:rPr dirty="0" sz="650" spc="-55">
                <a:solidFill>
                  <a:srgbClr val="676E7C"/>
                </a:solidFill>
                <a:latin typeface="Arial"/>
                <a:cs typeface="Arial"/>
              </a:rPr>
              <a:t>IJS</a:t>
            </a:r>
            <a:r>
              <a:rPr dirty="0" sz="650" spc="-55">
                <a:solidFill>
                  <a:srgbClr val="565266"/>
                </a:solidFill>
                <a:latin typeface="Arial"/>
                <a:cs typeface="Arial"/>
              </a:rPr>
              <a:t>H</a:t>
            </a:r>
            <a:r>
              <a:rPr dirty="0" sz="650" spc="-55">
                <a:solidFill>
                  <a:srgbClr val="698CA3"/>
                </a:solidFill>
                <a:latin typeface="Arial"/>
                <a:cs typeface="Arial"/>
              </a:rPr>
              <a:t>) </a:t>
            </a:r>
            <a:r>
              <a:rPr dirty="0" sz="650" spc="-90">
                <a:solidFill>
                  <a:srgbClr val="676E7C"/>
                </a:solidFill>
                <a:latin typeface="Times New Roman"/>
                <a:cs typeface="Times New Roman"/>
              </a:rPr>
              <a:t>J.6 </a:t>
            </a:r>
            <a:r>
              <a:rPr dirty="0" sz="500" spc="-20">
                <a:solidFill>
                  <a:srgbClr val="3D4264"/>
                </a:solidFill>
                <a:latin typeface="Arial"/>
                <a:cs typeface="Arial"/>
              </a:rPr>
              <a:t>i3 </a:t>
            </a:r>
            <a:r>
              <a:rPr dirty="0" sz="550" spc="-15">
                <a:solidFill>
                  <a:srgbClr val="676E7C"/>
                </a:solidFill>
                <a:latin typeface="Arial"/>
                <a:cs typeface="Arial"/>
              </a:rPr>
              <a:t>l) </a:t>
            </a:r>
            <a:r>
              <a:rPr dirty="0" sz="550" spc="25">
                <a:solidFill>
                  <a:srgbClr val="565266"/>
                </a:solidFill>
                <a:latin typeface="Arial"/>
                <a:cs typeface="Arial"/>
              </a:rPr>
              <a:t>ra</a:t>
            </a:r>
            <a:r>
              <a:rPr dirty="0" sz="550" spc="25">
                <a:solidFill>
                  <a:srgbClr val="3D4264"/>
                </a:solidFill>
                <a:latin typeface="Arial"/>
                <a:cs typeface="Arial"/>
              </a:rPr>
              <a:t>a  </a:t>
            </a:r>
            <a:r>
              <a:rPr dirty="0" sz="550">
                <a:solidFill>
                  <a:srgbClr val="3D4264"/>
                </a:solidFill>
                <a:latin typeface="Arial"/>
                <a:cs typeface="Arial"/>
              </a:rPr>
              <a:t> </a:t>
            </a:r>
            <a:r>
              <a:rPr dirty="0" sz="600" spc="-15">
                <a:solidFill>
                  <a:srgbClr val="774B90"/>
                </a:solidFill>
                <a:latin typeface="Arial"/>
                <a:cs typeface="Arial"/>
              </a:rPr>
              <a:t>l </a:t>
            </a:r>
            <a:r>
              <a:rPr dirty="0" sz="600">
                <a:solidFill>
                  <a:srgbClr val="565266"/>
                </a:solidFill>
                <a:latin typeface="Arial"/>
                <a:cs typeface="Arial"/>
              </a:rPr>
              <a:t>ogy </a:t>
            </a:r>
            <a:r>
              <a:rPr dirty="0" sz="600" spc="-95">
                <a:solidFill>
                  <a:srgbClr val="565266"/>
                </a:solidFill>
                <a:latin typeface="Arial"/>
                <a:cs typeface="Arial"/>
              </a:rPr>
              <a:t>1D </a:t>
            </a:r>
            <a:r>
              <a:rPr dirty="0" sz="550" spc="-10">
                <a:solidFill>
                  <a:srgbClr val="565266"/>
                </a:solidFill>
                <a:latin typeface="Arial"/>
                <a:cs typeface="Arial"/>
              </a:rPr>
              <a:t>dle</a:t>
            </a:r>
            <a:r>
              <a:rPr dirty="0" sz="550" spc="-10">
                <a:solidFill>
                  <a:srgbClr val="4B3A4F"/>
                </a:solidFill>
                <a:latin typeface="Arial"/>
                <a:cs typeface="Arial"/>
              </a:rPr>
              <a:t>te </a:t>
            </a:r>
            <a:r>
              <a:rPr dirty="0" sz="550" spc="-50">
                <a:solidFill>
                  <a:srgbClr val="676E7C"/>
                </a:solidFill>
                <a:latin typeface="Arial"/>
                <a:cs typeface="Arial"/>
              </a:rPr>
              <a:t>c,1 </a:t>
            </a:r>
            <a:r>
              <a:rPr dirty="0" sz="650" spc="10">
                <a:solidFill>
                  <a:srgbClr val="565266"/>
                </a:solidFill>
                <a:latin typeface="Arial"/>
                <a:cs typeface="Arial"/>
              </a:rPr>
              <a:t>pre</a:t>
            </a:r>
            <a:r>
              <a:rPr dirty="0" sz="650" spc="10">
                <a:solidFill>
                  <a:srgbClr val="312F46"/>
                </a:solidFill>
                <a:latin typeface="Arial"/>
                <a:cs typeface="Arial"/>
              </a:rPr>
              <a:t>se </a:t>
            </a:r>
            <a:r>
              <a:rPr dirty="0" sz="650" spc="-40">
                <a:solidFill>
                  <a:srgbClr val="676E7C"/>
                </a:solidFill>
                <a:latin typeface="Arial"/>
                <a:cs typeface="Arial"/>
              </a:rPr>
              <a:t>e</a:t>
            </a:r>
            <a:r>
              <a:rPr dirty="0" sz="650" spc="-40">
                <a:solidFill>
                  <a:srgbClr val="565266"/>
                </a:solidFill>
                <a:latin typeface="Arial"/>
                <a:cs typeface="Arial"/>
              </a:rPr>
              <a:t>e</a:t>
            </a:r>
            <a:r>
              <a:rPr dirty="0" sz="650" spc="-40">
                <a:solidFill>
                  <a:srgbClr val="7EA3B5"/>
                </a:solidFill>
                <a:latin typeface="Arial"/>
                <a:cs typeface="Arial"/>
              </a:rPr>
              <a:t>.  </a:t>
            </a:r>
            <a:r>
              <a:rPr dirty="0" sz="600" spc="-70">
                <a:solidFill>
                  <a:srgbClr val="676E7C"/>
                </a:solidFill>
                <a:latin typeface="Times New Roman"/>
                <a:cs typeface="Times New Roman"/>
              </a:rPr>
              <a:t>l</a:t>
            </a:r>
            <a:r>
              <a:rPr dirty="0" sz="600" spc="-70">
                <a:solidFill>
                  <a:srgbClr val="565266"/>
                </a:solidFill>
                <a:latin typeface="Times New Roman"/>
                <a:cs typeface="Times New Roman"/>
              </a:rPr>
              <a:t>E&lt;J </a:t>
            </a:r>
            <a:r>
              <a:rPr dirty="0" sz="650" spc="-45">
                <a:solidFill>
                  <a:srgbClr val="565266"/>
                </a:solidFill>
                <a:latin typeface="Arial"/>
                <a:cs typeface="Arial"/>
              </a:rPr>
              <a:t>l!le-tl</a:t>
            </a:r>
            <a:r>
              <a:rPr dirty="0" sz="650" spc="-45">
                <a:solidFill>
                  <a:srgbClr val="3D4264"/>
                </a:solidFill>
                <a:latin typeface="Arial"/>
                <a:cs typeface="Arial"/>
              </a:rPr>
              <a:t>a&amp;E&lt;I </a:t>
            </a:r>
            <a:r>
              <a:rPr dirty="0" sz="600" spc="15">
                <a:solidFill>
                  <a:srgbClr val="565266"/>
                </a:solidFill>
                <a:latin typeface="Arial"/>
                <a:cs typeface="Arial"/>
              </a:rPr>
              <a:t>uriJt;</a:t>
            </a:r>
            <a:r>
              <a:rPr dirty="0" sz="600" spc="-20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500" spc="-85">
                <a:solidFill>
                  <a:srgbClr val="565266"/>
                </a:solidFill>
                <a:latin typeface="Arial"/>
                <a:cs typeface="Arial"/>
              </a:rPr>
              <a:t>'51</a:t>
            </a:r>
            <a:endParaRPr sz="500">
              <a:latin typeface="Arial"/>
              <a:cs typeface="Arial"/>
            </a:endParaRPr>
          </a:p>
        </p:txBody>
      </p:sp>
      <p:sp>
        <p:nvSpPr>
          <p:cNvPr id="67" name="object 67"/>
          <p:cNvSpPr txBox="1"/>
          <p:nvPr/>
        </p:nvSpPr>
        <p:spPr>
          <a:xfrm>
            <a:off x="951110" y="2341032"/>
            <a:ext cx="1468120" cy="1250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50" spc="5">
                <a:solidFill>
                  <a:srgbClr val="565266"/>
                </a:solidFill>
                <a:latin typeface="Arial"/>
                <a:cs typeface="Arial"/>
              </a:rPr>
              <a:t>Cllf(]m060Cll</a:t>
            </a:r>
            <a:r>
              <a:rPr dirty="0" sz="550" spc="5">
                <a:solidFill>
                  <a:srgbClr val="4B3A4F"/>
                </a:solidFill>
                <a:latin typeface="Arial"/>
                <a:cs typeface="Arial"/>
              </a:rPr>
              <a:t>e </a:t>
            </a:r>
            <a:r>
              <a:rPr dirty="0" sz="550" spc="20">
                <a:solidFill>
                  <a:srgbClr val="4B3A4F"/>
                </a:solidFill>
                <a:latin typeface="Arial"/>
                <a:cs typeface="Arial"/>
              </a:rPr>
              <a:t>e</a:t>
            </a:r>
            <a:r>
              <a:rPr dirty="0" sz="550" spc="20">
                <a:solidFill>
                  <a:srgbClr val="565266"/>
                </a:solidFill>
                <a:latin typeface="Arial"/>
                <a:cs typeface="Arial"/>
              </a:rPr>
              <a:t>n </a:t>
            </a:r>
            <a:r>
              <a:rPr dirty="0" sz="550" spc="-30">
                <a:solidFill>
                  <a:srgbClr val="565266"/>
                </a:solidFill>
                <a:latin typeface="Arial"/>
                <a:cs typeface="Arial"/>
              </a:rPr>
              <a:t>ms</a:t>
            </a:r>
            <a:r>
              <a:rPr dirty="0" sz="550" spc="-30">
                <a:solidFill>
                  <a:srgbClr val="69368E"/>
                </a:solidFill>
                <a:latin typeface="Arial"/>
                <a:cs typeface="Arial"/>
              </a:rPr>
              <a:t>, </a:t>
            </a:r>
            <a:r>
              <a:rPr dirty="0" sz="650" spc="-20">
                <a:solidFill>
                  <a:srgbClr val="6E4B60"/>
                </a:solidFill>
                <a:latin typeface="Arial"/>
                <a:cs typeface="Arial"/>
              </a:rPr>
              <a:t>o</a:t>
            </a:r>
            <a:r>
              <a:rPr dirty="0" sz="650" spc="-20">
                <a:solidFill>
                  <a:srgbClr val="672B56"/>
                </a:solidFill>
                <a:latin typeface="Arial"/>
                <a:cs typeface="Arial"/>
              </a:rPr>
              <a:t>r </a:t>
            </a:r>
            <a:r>
              <a:rPr dirty="0" sz="600" spc="-5">
                <a:solidFill>
                  <a:srgbClr val="565266"/>
                </a:solidFill>
                <a:latin typeface="Arial"/>
                <a:cs typeface="Arial"/>
              </a:rPr>
              <a:t>m</a:t>
            </a:r>
            <a:r>
              <a:rPr dirty="0" sz="600" spc="-5">
                <a:solidFill>
                  <a:srgbClr val="4B3A4F"/>
                </a:solidFill>
                <a:latin typeface="Arial"/>
                <a:cs typeface="Arial"/>
              </a:rPr>
              <a:t>R</a:t>
            </a:r>
            <a:r>
              <a:rPr dirty="0" sz="600" spc="-5">
                <a:solidFill>
                  <a:srgbClr val="6E4B60"/>
                </a:solidFill>
                <a:latin typeface="Arial"/>
                <a:cs typeface="Arial"/>
              </a:rPr>
              <a:t>NA </a:t>
            </a:r>
            <a:r>
              <a:rPr dirty="0" sz="650" spc="-50">
                <a:solidFill>
                  <a:srgbClr val="565266"/>
                </a:solidFill>
                <a:latin typeface="Arial"/>
                <a:cs typeface="Arial"/>
              </a:rPr>
              <a:t>Jr</a:t>
            </a:r>
            <a:r>
              <a:rPr dirty="0" sz="650" spc="-50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650" spc="-50">
                <a:solidFill>
                  <a:srgbClr val="565266"/>
                </a:solidFill>
                <a:latin typeface="Arial"/>
                <a:cs typeface="Arial"/>
              </a:rPr>
              <a:t>rn;m</a:t>
            </a:r>
            <a:r>
              <a:rPr dirty="0" sz="650" spc="-50">
                <a:solidFill>
                  <a:srgbClr val="3D6290"/>
                </a:solidFill>
                <a:latin typeface="Arial"/>
                <a:cs typeface="Arial"/>
              </a:rPr>
              <a:t>:l</a:t>
            </a:r>
            <a:r>
              <a:rPr dirty="0" sz="650" spc="-50">
                <a:solidFill>
                  <a:srgbClr val="676E7C"/>
                </a:solidFill>
                <a:latin typeface="Arial"/>
                <a:cs typeface="Arial"/>
              </a:rPr>
              <a:t>¡;</a:t>
            </a:r>
            <a:r>
              <a:rPr dirty="0" sz="650" spc="-50">
                <a:solidFill>
                  <a:srgbClr val="877780"/>
                </a:solidFill>
                <a:latin typeface="Arial"/>
                <a:cs typeface="Arial"/>
              </a:rPr>
              <a:t>l</a:t>
            </a:r>
            <a:r>
              <a:rPr dirty="0" sz="650" spc="-85">
                <a:solidFill>
                  <a:srgbClr val="877780"/>
                </a:solidFill>
                <a:latin typeface="Arial"/>
                <a:cs typeface="Arial"/>
              </a:rPr>
              <a:t> </a:t>
            </a:r>
            <a:r>
              <a:rPr dirty="0" sz="650" spc="-110">
                <a:solidFill>
                  <a:srgbClr val="4B3A4F"/>
                </a:solidFill>
                <a:latin typeface="Arial"/>
                <a:cs typeface="Arial"/>
              </a:rPr>
              <a:t>&amp;</a:t>
            </a:r>
            <a:r>
              <a:rPr dirty="0" sz="650" spc="-110">
                <a:solidFill>
                  <a:srgbClr val="919095"/>
                </a:solidFill>
                <a:latin typeface="Arial"/>
                <a:cs typeface="Arial"/>
              </a:rPr>
              <a:t>.</a:t>
            </a:r>
            <a:endParaRPr sz="650">
              <a:latin typeface="Arial"/>
              <a:cs typeface="Arial"/>
            </a:endParaRPr>
          </a:p>
        </p:txBody>
      </p:sp>
      <p:sp>
        <p:nvSpPr>
          <p:cNvPr id="68" name="object 68"/>
          <p:cNvSpPr txBox="1"/>
          <p:nvPr/>
        </p:nvSpPr>
        <p:spPr>
          <a:xfrm>
            <a:off x="2846494" y="2530329"/>
            <a:ext cx="220345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3020">
              <a:lnSpc>
                <a:spcPts val="775"/>
              </a:lnSpc>
              <a:spcBef>
                <a:spcPts val="100"/>
              </a:spcBef>
            </a:pPr>
            <a:r>
              <a:rPr dirty="0" sz="650" spc="-110">
                <a:solidFill>
                  <a:srgbClr val="4B3A4F"/>
                </a:solidFill>
                <a:latin typeface="Arial"/>
                <a:cs typeface="Arial"/>
              </a:rPr>
              <a:t>E&lt;I</a:t>
            </a:r>
            <a:endParaRPr sz="650">
              <a:latin typeface="Arial"/>
              <a:cs typeface="Arial"/>
            </a:endParaRPr>
          </a:p>
          <a:p>
            <a:pPr algn="just" marL="24130" marR="5080" indent="-12065">
              <a:lnSpc>
                <a:spcPct val="86900"/>
              </a:lnSpc>
              <a:spcBef>
                <a:spcPts val="95"/>
              </a:spcBef>
            </a:pPr>
            <a:r>
              <a:rPr dirty="0" sz="650" spc="-20">
                <a:solidFill>
                  <a:srgbClr val="4B3A4F"/>
                </a:solidFill>
                <a:latin typeface="Arial"/>
                <a:cs typeface="Arial"/>
              </a:rPr>
              <a:t>e</a:t>
            </a:r>
            <a:r>
              <a:rPr dirty="0" sz="650" spc="-40">
                <a:solidFill>
                  <a:srgbClr val="4B3A4F"/>
                </a:solidFill>
                <a:latin typeface="Arial"/>
                <a:cs typeface="Arial"/>
              </a:rPr>
              <a:t>g</a:t>
            </a:r>
            <a:r>
              <a:rPr dirty="0" sz="650" spc="15">
                <a:solidFill>
                  <a:srgbClr val="873480"/>
                </a:solidFill>
                <a:latin typeface="Arial"/>
                <a:cs typeface="Arial"/>
              </a:rPr>
              <a:t>l</a:t>
            </a:r>
            <a:r>
              <a:rPr dirty="0" sz="650" spc="-20">
                <a:solidFill>
                  <a:srgbClr val="4B3A4F"/>
                </a:solidFill>
                <a:latin typeface="Arial"/>
                <a:cs typeface="Arial"/>
              </a:rPr>
              <a:t>e6  </a:t>
            </a:r>
            <a:r>
              <a:rPr dirty="0" sz="700">
                <a:solidFill>
                  <a:srgbClr val="3D4264"/>
                </a:solidFill>
                <a:latin typeface="Arial"/>
                <a:cs typeface="Arial"/>
              </a:rPr>
              <a:t>s </a:t>
            </a:r>
            <a:r>
              <a:rPr dirty="0" sz="700" spc="-10">
                <a:solidFill>
                  <a:srgbClr val="312F46"/>
                </a:solidFill>
                <a:latin typeface="Arial"/>
                <a:cs typeface="Arial"/>
              </a:rPr>
              <a:t>a  </a:t>
            </a:r>
            <a:r>
              <a:rPr dirty="0" sz="800" spc="-50">
                <a:solidFill>
                  <a:srgbClr val="4B3A4F"/>
                </a:solidFill>
                <a:latin typeface="Times New Roman"/>
                <a:cs typeface="Times New Roman"/>
              </a:rPr>
              <a:t>a</a:t>
            </a:r>
            <a:r>
              <a:rPr dirty="0" sz="800" spc="-50">
                <a:solidFill>
                  <a:srgbClr val="565266"/>
                </a:solidFill>
                <a:latin typeface="Times New Roman"/>
                <a:cs typeface="Times New Roman"/>
              </a:rPr>
              <a:t>eoo</a:t>
            </a:r>
            <a:endParaRPr sz="800">
              <a:latin typeface="Times New Roman"/>
              <a:cs typeface="Times New Roman"/>
            </a:endParaRPr>
          </a:p>
        </p:txBody>
      </p:sp>
      <p:sp>
        <p:nvSpPr>
          <p:cNvPr id="69" name="object 69"/>
          <p:cNvSpPr txBox="1"/>
          <p:nvPr/>
        </p:nvSpPr>
        <p:spPr>
          <a:xfrm>
            <a:off x="945246" y="2511246"/>
            <a:ext cx="1539875" cy="5289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0795">
              <a:lnSpc>
                <a:spcPts val="790"/>
              </a:lnSpc>
              <a:spcBef>
                <a:spcPts val="100"/>
              </a:spcBef>
            </a:pPr>
            <a:r>
              <a:rPr dirty="0" sz="650" spc="-65">
                <a:solidFill>
                  <a:srgbClr val="57248A"/>
                </a:solidFill>
                <a:latin typeface="Arial"/>
                <a:cs typeface="Arial"/>
              </a:rPr>
              <a:t>I </a:t>
            </a:r>
            <a:r>
              <a:rPr dirty="0" sz="650" spc="-125">
                <a:solidFill>
                  <a:srgbClr val="565266"/>
                </a:solidFill>
                <a:latin typeface="Arial"/>
                <a:cs typeface="Arial"/>
              </a:rPr>
              <a:t>n </a:t>
            </a:r>
            <a:r>
              <a:rPr dirty="0" sz="800" spc="-145">
                <a:solidFill>
                  <a:srgbClr val="877780"/>
                </a:solidFill>
                <a:latin typeface="Times New Roman"/>
                <a:cs typeface="Times New Roman"/>
              </a:rPr>
              <a:t>:</a:t>
            </a:r>
            <a:r>
              <a:rPr dirty="0" sz="800" spc="-145">
                <a:solidFill>
                  <a:srgbClr val="565266"/>
                </a:solidFill>
                <a:latin typeface="Times New Roman"/>
                <a:cs typeface="Times New Roman"/>
              </a:rPr>
              <a:t>11.e </a:t>
            </a:r>
            <a:r>
              <a:rPr dirty="0" sz="750" spc="-20">
                <a:solidFill>
                  <a:srgbClr val="565266"/>
                </a:solidFill>
                <a:latin typeface="Times New Roman"/>
                <a:cs typeface="Times New Roman"/>
              </a:rPr>
              <a:t>pa:;</a:t>
            </a:r>
            <a:r>
              <a:rPr dirty="0" sz="750" spc="-20">
                <a:solidFill>
                  <a:srgbClr val="676E7C"/>
                </a:solidFill>
                <a:latin typeface="Times New Roman"/>
                <a:cs typeface="Times New Roman"/>
              </a:rPr>
              <a:t>i</a:t>
            </a:r>
            <a:r>
              <a:rPr dirty="0" sz="750" spc="-20">
                <a:solidFill>
                  <a:srgbClr val="774B90"/>
                </a:solidFill>
                <a:latin typeface="Times New Roman"/>
                <a:cs typeface="Times New Roman"/>
              </a:rPr>
              <a:t>, </a:t>
            </a:r>
            <a:r>
              <a:rPr dirty="0" sz="750" spc="-204">
                <a:solidFill>
                  <a:srgbClr val="676E7C"/>
                </a:solidFill>
                <a:latin typeface="Times New Roman"/>
                <a:cs typeface="Times New Roman"/>
              </a:rPr>
              <a:t>m</a:t>
            </a:r>
            <a:r>
              <a:rPr dirty="0" sz="750" spc="-204">
                <a:solidFill>
                  <a:srgbClr val="565266"/>
                </a:solidFill>
                <a:latin typeface="Times New Roman"/>
                <a:cs typeface="Times New Roman"/>
              </a:rPr>
              <a:t>1J&lt;&amp;</a:t>
            </a:r>
            <a:r>
              <a:rPr dirty="0" sz="750" spc="-204">
                <a:solidFill>
                  <a:srgbClr val="698CA3"/>
                </a:solidFill>
                <a:latin typeface="Times New Roman"/>
                <a:cs typeface="Times New Roman"/>
              </a:rPr>
              <a:t>i</a:t>
            </a:r>
            <a:r>
              <a:rPr dirty="0" sz="750" spc="240">
                <a:solidFill>
                  <a:srgbClr val="698CA3"/>
                </a:solidFill>
                <a:latin typeface="Times New Roman"/>
                <a:cs typeface="Times New Roman"/>
              </a:rPr>
              <a:t> </a:t>
            </a:r>
            <a:r>
              <a:rPr dirty="0" sz="650" spc="-235">
                <a:solidFill>
                  <a:srgbClr val="565266"/>
                </a:solidFill>
                <a:latin typeface="Arial"/>
                <a:cs typeface="Arial"/>
              </a:rPr>
              <a:t>F</a:t>
            </a:r>
            <a:r>
              <a:rPr dirty="0" sz="650" spc="100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50" spc="-90">
                <a:solidFill>
                  <a:srgbClr val="57248A"/>
                </a:solidFill>
                <a:latin typeface="Arial"/>
                <a:cs typeface="Arial"/>
              </a:rPr>
              <a:t>l </a:t>
            </a:r>
            <a:r>
              <a:rPr dirty="0" sz="650" spc="45">
                <a:solidFill>
                  <a:srgbClr val="565266"/>
                </a:solidFill>
                <a:latin typeface="Arial"/>
                <a:cs typeface="Arial"/>
              </a:rPr>
              <a:t>H </a:t>
            </a:r>
            <a:r>
              <a:rPr dirty="0" sz="650" spc="-60">
                <a:solidFill>
                  <a:srgbClr val="BA8267"/>
                </a:solidFill>
                <a:latin typeface="Arial"/>
                <a:cs typeface="Arial"/>
              </a:rPr>
              <a:t>r</a:t>
            </a:r>
            <a:r>
              <a:rPr dirty="0" sz="650" spc="-60">
                <a:solidFill>
                  <a:srgbClr val="565266"/>
                </a:solidFill>
                <a:latin typeface="Arial"/>
                <a:cs typeface="Arial"/>
              </a:rPr>
              <a:t>mag:e</a:t>
            </a:r>
            <a:r>
              <a:rPr dirty="0" sz="650" spc="-60">
                <a:solidFill>
                  <a:srgbClr val="4B3A4F"/>
                </a:solidFill>
                <a:latin typeface="Arial"/>
                <a:cs typeface="Arial"/>
              </a:rPr>
              <a:t>s </a:t>
            </a:r>
            <a:r>
              <a:rPr dirty="0" sz="650" spc="-105">
                <a:solidFill>
                  <a:srgbClr val="565266"/>
                </a:solidFill>
                <a:latin typeface="Arial"/>
                <a:cs typeface="Arial"/>
              </a:rPr>
              <a:t>h </a:t>
            </a:r>
            <a:r>
              <a:rPr dirty="0" sz="650" spc="-55">
                <a:solidFill>
                  <a:srgbClr val="565266"/>
                </a:solidFill>
                <a:latin typeface="Arial"/>
                <a:cs typeface="Arial"/>
              </a:rPr>
              <a:t>a, </a:t>
            </a:r>
            <a:r>
              <a:rPr dirty="0" sz="650" spc="20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650" spc="-45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650" spc="15">
                <a:solidFill>
                  <a:srgbClr val="4B3A4F"/>
                </a:solidFill>
                <a:latin typeface="Arial"/>
                <a:cs typeface="Arial"/>
              </a:rPr>
              <a:t>b</a:t>
            </a:r>
            <a:endParaRPr sz="650">
              <a:latin typeface="Arial"/>
              <a:cs typeface="Arial"/>
            </a:endParaRPr>
          </a:p>
          <a:p>
            <a:pPr algn="ctr" marL="16510" marR="36195" indent="-41275">
              <a:lnSpc>
                <a:spcPct val="76500"/>
              </a:lnSpc>
              <a:spcBef>
                <a:spcPts val="95"/>
              </a:spcBef>
              <a:tabLst>
                <a:tab pos="511175" algn="l"/>
              </a:tabLst>
            </a:pPr>
            <a:r>
              <a:rPr dirty="0" sz="650" spc="40">
                <a:solidFill>
                  <a:srgbClr val="565266"/>
                </a:solidFill>
                <a:latin typeface="Arial"/>
                <a:cs typeface="Arial"/>
              </a:rPr>
              <a:t>H= </a:t>
            </a:r>
            <a:r>
              <a:rPr dirty="0" sz="650" spc="-80">
                <a:solidFill>
                  <a:srgbClr val="565266"/>
                </a:solidFill>
                <a:latin typeface="Arial"/>
                <a:cs typeface="Arial"/>
              </a:rPr>
              <a:t>l{E!r</a:t>
            </a:r>
            <a:r>
              <a:rPr dirty="0" sz="650" spc="-80">
                <a:solidFill>
                  <a:srgbClr val="7EA3B5"/>
                </a:solidFill>
                <a:latin typeface="Arial"/>
                <a:cs typeface="Arial"/>
              </a:rPr>
              <a:t>, </a:t>
            </a:r>
            <a:r>
              <a:rPr dirty="0" sz="650" spc="-40">
                <a:solidFill>
                  <a:srgbClr val="4B3A4F"/>
                </a:solidFill>
                <a:latin typeface="Arial"/>
                <a:cs typeface="Arial"/>
              </a:rPr>
              <a:t>1he </a:t>
            </a:r>
            <a:r>
              <a:rPr dirty="0" sz="650" spc="-80">
                <a:solidFill>
                  <a:srgbClr val="3D4264"/>
                </a:solidFill>
                <a:latin typeface="Arial"/>
                <a:cs typeface="Arial"/>
              </a:rPr>
              <a:t>a</a:t>
            </a:r>
            <a:r>
              <a:rPr dirty="0" sz="650" spc="-80">
                <a:solidFill>
                  <a:srgbClr val="676E7C"/>
                </a:solidFill>
                <a:latin typeface="Arial"/>
                <a:cs typeface="Arial"/>
              </a:rPr>
              <a:t>:t".-</a:t>
            </a:r>
            <a:r>
              <a:rPr dirty="0" sz="650" spc="-80">
                <a:solidFill>
                  <a:srgbClr val="565266"/>
                </a:solidFill>
                <a:latin typeface="Arial"/>
                <a:cs typeface="Arial"/>
              </a:rPr>
              <a:t>E11t </a:t>
            </a:r>
            <a:r>
              <a:rPr dirty="0" sz="950" spc="-155" i="1">
                <a:solidFill>
                  <a:srgbClr val="4B3A4F"/>
                </a:solidFill>
                <a:latin typeface="Times New Roman"/>
                <a:cs typeface="Times New Roman"/>
              </a:rPr>
              <a:t>ar </a:t>
            </a:r>
            <a:r>
              <a:rPr dirty="0" sz="750" spc="-135">
                <a:solidFill>
                  <a:srgbClr val="6E4B60"/>
                </a:solidFill>
                <a:latin typeface="Times New Roman"/>
                <a:cs typeface="Times New Roman"/>
              </a:rPr>
              <a:t>g </a:t>
            </a:r>
            <a:r>
              <a:rPr dirty="0" sz="600" spc="-20">
                <a:solidFill>
                  <a:srgbClr val="F6C889"/>
                </a:solidFill>
                <a:latin typeface="Arial"/>
                <a:cs typeface="Arial"/>
              </a:rPr>
              <a:t>'</a:t>
            </a:r>
            <a:r>
              <a:rPr dirty="0" sz="600" spc="-20">
                <a:solidFill>
                  <a:srgbClr val="676E7C"/>
                </a:solidFill>
                <a:latin typeface="Arial"/>
                <a:cs typeface="Arial"/>
              </a:rPr>
              <a:t>i)' </a:t>
            </a:r>
            <a:r>
              <a:rPr dirty="0" sz="650" spc="-55">
                <a:solidFill>
                  <a:srgbClr val="877780"/>
                </a:solidFill>
                <a:latin typeface="Arial"/>
                <a:cs typeface="Arial"/>
              </a:rPr>
              <a:t>rru </a:t>
            </a:r>
            <a:r>
              <a:rPr dirty="0" sz="550" spc="-30">
                <a:solidFill>
                  <a:srgbClr val="565266"/>
                </a:solidFill>
                <a:latin typeface="Arial"/>
                <a:cs typeface="Arial"/>
              </a:rPr>
              <a:t>lll </a:t>
            </a:r>
            <a:r>
              <a:rPr dirty="0" sz="550" spc="-35">
                <a:solidFill>
                  <a:srgbClr val="4B3A4F"/>
                </a:solidFill>
                <a:latin typeface="Arial"/>
                <a:cs typeface="Arial"/>
              </a:rPr>
              <a:t>p</a:t>
            </a:r>
            <a:r>
              <a:rPr dirty="0" sz="550" spc="-35">
                <a:solidFill>
                  <a:srgbClr val="698CA3"/>
                </a:solidFill>
                <a:latin typeface="Arial"/>
                <a:cs typeface="Arial"/>
              </a:rPr>
              <a:t>l </a:t>
            </a:r>
            <a:r>
              <a:rPr dirty="0" sz="550" spc="-35">
                <a:solidFill>
                  <a:srgbClr val="312F46"/>
                </a:solidFill>
                <a:latin typeface="Arial"/>
                <a:cs typeface="Arial"/>
              </a:rPr>
              <a:t>i; </a:t>
            </a:r>
            <a:r>
              <a:rPr dirty="0" sz="550" spc="-45">
                <a:solidFill>
                  <a:srgbClr val="565266"/>
                </a:solidFill>
                <a:latin typeface="Arial"/>
                <a:cs typeface="Arial"/>
              </a:rPr>
              <a:t>i:e  </a:t>
            </a:r>
            <a:r>
              <a:rPr dirty="0" sz="650" spc="-15">
                <a:solidFill>
                  <a:srgbClr val="231F2D"/>
                </a:solidFill>
                <a:latin typeface="Times New Roman"/>
                <a:cs typeface="Times New Roman"/>
              </a:rPr>
              <a:t>E</a:t>
            </a:r>
            <a:r>
              <a:rPr dirty="0" sz="650" spc="-15">
                <a:solidFill>
                  <a:srgbClr val="4B3A4F"/>
                </a:solidFill>
                <a:latin typeface="Times New Roman"/>
                <a:cs typeface="Times New Roman"/>
              </a:rPr>
              <a:t>R</a:t>
            </a:r>
            <a:r>
              <a:rPr dirty="0" sz="650" spc="-15">
                <a:solidFill>
                  <a:srgbClr val="676E7C"/>
                </a:solidFill>
                <a:latin typeface="Times New Roman"/>
                <a:cs typeface="Times New Roman"/>
              </a:rPr>
              <a:t>fl</a:t>
            </a:r>
            <a:r>
              <a:rPr dirty="0" sz="650" spc="75">
                <a:solidFill>
                  <a:srgbClr val="676E7C"/>
                </a:solidFill>
                <a:latin typeface="Times New Roman"/>
                <a:cs typeface="Times New Roman"/>
              </a:rPr>
              <a:t> </a:t>
            </a:r>
            <a:r>
              <a:rPr dirty="0" sz="650" spc="-25">
                <a:solidFill>
                  <a:srgbClr val="565266"/>
                </a:solidFill>
                <a:latin typeface="Times New Roman"/>
                <a:cs typeface="Times New Roman"/>
              </a:rPr>
              <a:t>S	</a:t>
            </a:r>
            <a:r>
              <a:rPr dirty="0" sz="550" spc="-15">
                <a:solidFill>
                  <a:srgbClr val="565B9E"/>
                </a:solidFill>
                <a:latin typeface="Arial"/>
                <a:cs typeface="Arial"/>
              </a:rPr>
              <a:t>lll </a:t>
            </a:r>
            <a:r>
              <a:rPr dirty="0" sz="550" spc="-40">
                <a:solidFill>
                  <a:srgbClr val="565266"/>
                </a:solidFill>
                <a:latin typeface="Arial"/>
                <a:cs typeface="Arial"/>
              </a:rPr>
              <a:t>p'.l;!ire </a:t>
            </a:r>
            <a:r>
              <a:rPr dirty="0" sz="550" spc="-30">
                <a:solidFill>
                  <a:srgbClr val="676E7C"/>
                </a:solidFill>
                <a:latin typeface="Arial"/>
                <a:cs typeface="Arial"/>
              </a:rPr>
              <a:t>!il </a:t>
            </a:r>
            <a:r>
              <a:rPr dirty="0" sz="550" spc="-65">
                <a:solidFill>
                  <a:srgbClr val="4B3A4F"/>
                </a:solidFill>
                <a:latin typeface="Arial"/>
                <a:cs typeface="Arial"/>
              </a:rPr>
              <a:t>e </a:t>
            </a:r>
            <a:r>
              <a:rPr dirty="0" sz="550" spc="-85">
                <a:solidFill>
                  <a:srgbClr val="565266"/>
                </a:solidFill>
                <a:latin typeface="Arial"/>
                <a:cs typeface="Arial"/>
              </a:rPr>
              <a:t>11D</a:t>
            </a:r>
            <a:r>
              <a:rPr dirty="0" sz="550" spc="-85">
                <a:solidFill>
                  <a:srgbClr val="2B4D82"/>
                </a:solidFill>
                <a:latin typeface="Arial"/>
                <a:cs typeface="Arial"/>
              </a:rPr>
              <a:t>r </a:t>
            </a:r>
            <a:r>
              <a:rPr dirty="0" sz="700" spc="-95">
                <a:solidFill>
                  <a:srgbClr val="3D4264"/>
                </a:solidFill>
                <a:latin typeface="Arial"/>
                <a:cs typeface="Arial"/>
              </a:rPr>
              <a:t>r</a:t>
            </a:r>
            <a:r>
              <a:rPr dirty="0" sz="700" spc="-95">
                <a:solidFill>
                  <a:srgbClr val="E8B16E"/>
                </a:solidFill>
                <a:latin typeface="Arial"/>
                <a:cs typeface="Arial"/>
              </a:rPr>
              <a:t>,</a:t>
            </a:r>
            <a:r>
              <a:rPr dirty="0" sz="700" spc="-95">
                <a:solidFill>
                  <a:srgbClr val="676E7C"/>
                </a:solidFill>
                <a:latin typeface="Arial"/>
                <a:cs typeface="Arial"/>
              </a:rPr>
              <a:t>oo</a:t>
            </a:r>
            <a:r>
              <a:rPr dirty="0" sz="850" spc="-95">
                <a:solidFill>
                  <a:srgbClr val="565266"/>
                </a:solidFill>
                <a:latin typeface="Arial"/>
                <a:cs typeface="Arial"/>
              </a:rPr>
              <a:t>□</a:t>
            </a:r>
            <a:r>
              <a:rPr dirty="0" sz="600" spc="-95">
                <a:solidFill>
                  <a:srgbClr val="565266"/>
                </a:solidFill>
                <a:latin typeface="Arial"/>
                <a:cs typeface="Arial"/>
              </a:rPr>
              <a:t>&amp;t  </a:t>
            </a:r>
            <a:r>
              <a:rPr dirty="0" sz="650" spc="-40">
                <a:solidFill>
                  <a:srgbClr val="565266"/>
                </a:solidFill>
                <a:latin typeface="Arial"/>
                <a:cs typeface="Arial"/>
              </a:rPr>
              <a:t>llfD</a:t>
            </a:r>
            <a:r>
              <a:rPr dirty="0" sz="650" spc="-40">
                <a:solidFill>
                  <a:srgbClr val="4B3A4F"/>
                </a:solidFill>
                <a:latin typeface="Arial"/>
                <a:cs typeface="Arial"/>
              </a:rPr>
              <a:t>CB66</a:t>
            </a:r>
            <a:r>
              <a:rPr dirty="0" sz="650" spc="-40">
                <a:solidFill>
                  <a:srgbClr val="69368E"/>
                </a:solidFill>
                <a:latin typeface="Arial"/>
                <a:cs typeface="Arial"/>
              </a:rPr>
              <a:t>I</a:t>
            </a:r>
            <a:r>
              <a:rPr dirty="0" sz="650" spc="-40">
                <a:solidFill>
                  <a:srgbClr val="565266"/>
                </a:solidFill>
                <a:latin typeface="Arial"/>
                <a:cs typeface="Arial"/>
              </a:rPr>
              <a:t>IJ!I </a:t>
            </a:r>
            <a:r>
              <a:rPr dirty="0" sz="650" spc="-5">
                <a:solidFill>
                  <a:srgbClr val="565266"/>
                </a:solidFill>
                <a:latin typeface="Arial"/>
                <a:cs typeface="Arial"/>
              </a:rPr>
              <a:t>m</a:t>
            </a:r>
            <a:r>
              <a:rPr dirty="0" sz="650" spc="-5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650" spc="-5">
                <a:solidFill>
                  <a:srgbClr val="565266"/>
                </a:solidFill>
                <a:latin typeface="Arial"/>
                <a:cs typeface="Arial"/>
              </a:rPr>
              <a:t>ltl </a:t>
            </a:r>
            <a:r>
              <a:rPr dirty="0" sz="650" spc="-30">
                <a:solidFill>
                  <a:srgbClr val="565266"/>
                </a:solidFill>
                <a:latin typeface="Arial"/>
                <a:cs typeface="Arial"/>
              </a:rPr>
              <a:t>oo</a:t>
            </a:r>
            <a:r>
              <a:rPr dirty="0" sz="650" spc="-30">
                <a:solidFill>
                  <a:srgbClr val="4B3A4F"/>
                </a:solidFill>
                <a:latin typeface="Arial"/>
                <a:cs typeface="Arial"/>
              </a:rPr>
              <a:t>s </a:t>
            </a:r>
            <a:r>
              <a:rPr dirty="0" sz="600" spc="-20">
                <a:solidFill>
                  <a:srgbClr val="565266"/>
                </a:solidFill>
                <a:latin typeface="Arial"/>
                <a:cs typeface="Arial"/>
              </a:rPr>
              <a:t>lil </a:t>
            </a:r>
            <a:r>
              <a:rPr dirty="0" sz="600" spc="-30">
                <a:solidFill>
                  <a:srgbClr val="3D4264"/>
                </a:solidFill>
                <a:latin typeface="Arial"/>
                <a:cs typeface="Arial"/>
              </a:rPr>
              <a:t>a! </a:t>
            </a:r>
            <a:r>
              <a:rPr dirty="0" sz="800" spc="-5">
                <a:solidFill>
                  <a:srgbClr val="565266"/>
                </a:solidFill>
                <a:latin typeface="Times New Roman"/>
                <a:cs typeface="Times New Roman"/>
              </a:rPr>
              <a:t>ca </a:t>
            </a:r>
            <a:r>
              <a:rPr dirty="0" sz="800" spc="-90">
                <a:solidFill>
                  <a:srgbClr val="4B3A4F"/>
                </a:solidFill>
                <a:latin typeface="Times New Roman"/>
                <a:cs typeface="Times New Roman"/>
              </a:rPr>
              <a:t>em </a:t>
            </a:r>
            <a:r>
              <a:rPr dirty="0" sz="700" spc="-20">
                <a:solidFill>
                  <a:srgbClr val="565266"/>
                </a:solidFill>
                <a:latin typeface="Arial"/>
                <a:cs typeface="Arial"/>
              </a:rPr>
              <a:t>ntl</a:t>
            </a:r>
            <a:r>
              <a:rPr dirty="0" sz="700" spc="-20">
                <a:solidFill>
                  <a:srgbClr val="676E7C"/>
                </a:solidFill>
                <a:latin typeface="Arial"/>
                <a:cs typeface="Arial"/>
              </a:rPr>
              <a:t>lf</a:t>
            </a:r>
            <a:r>
              <a:rPr dirty="0" sz="700" spc="90">
                <a:solidFill>
                  <a:srgbClr val="676E7C"/>
                </a:solidFill>
                <a:latin typeface="Arial"/>
                <a:cs typeface="Arial"/>
              </a:rPr>
              <a:t> </a:t>
            </a:r>
            <a:r>
              <a:rPr dirty="0" sz="800">
                <a:solidFill>
                  <a:srgbClr val="3D4264"/>
                </a:solidFill>
                <a:latin typeface="Times New Roman"/>
                <a:cs typeface="Times New Roman"/>
              </a:rPr>
              <a:t>a</a:t>
            </a:r>
            <a:endParaRPr sz="800">
              <a:latin typeface="Times New Roman"/>
              <a:cs typeface="Times New Roman"/>
            </a:endParaRPr>
          </a:p>
          <a:p>
            <a:pPr marL="12700">
              <a:lnSpc>
                <a:spcPts val="690"/>
              </a:lnSpc>
            </a:pPr>
            <a:r>
              <a:rPr dirty="0" sz="650" spc="-110">
                <a:solidFill>
                  <a:srgbClr val="565266"/>
                </a:solidFill>
                <a:latin typeface="Arial"/>
                <a:cs typeface="Arial"/>
              </a:rPr>
              <a:t>¡NBC</a:t>
            </a:r>
            <a:r>
              <a:rPr dirty="0" sz="650" spc="-110">
                <a:solidFill>
                  <a:srgbClr val="4B3A4F"/>
                </a:solidFill>
                <a:latin typeface="Arial"/>
                <a:cs typeface="Arial"/>
              </a:rPr>
              <a:t>J.&amp;</a:t>
            </a:r>
            <a:r>
              <a:rPr dirty="0" sz="650" spc="-110">
                <a:solidFill>
                  <a:srgbClr val="873480"/>
                </a:solidFill>
                <a:latin typeface="Arial"/>
                <a:cs typeface="Arial"/>
              </a:rPr>
              <a:t>l 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o </a:t>
            </a:r>
            <a:r>
              <a:rPr dirty="0" sz="650">
                <a:solidFill>
                  <a:srgbClr val="676E7C"/>
                </a:solidFill>
                <a:latin typeface="Arial"/>
                <a:cs typeface="Arial"/>
              </a:rPr>
              <a:t>oo </a:t>
            </a:r>
            <a:r>
              <a:rPr dirty="0" sz="650">
                <a:solidFill>
                  <a:srgbClr val="1F3B70"/>
                </a:solidFill>
                <a:latin typeface="Arial"/>
                <a:cs typeface="Arial"/>
              </a:rPr>
              <a:t>r</a:t>
            </a:r>
            <a:r>
              <a:rPr dirty="0" sz="650">
                <a:solidFill>
                  <a:srgbClr val="565266"/>
                </a:solidFill>
                <a:latin typeface="Arial"/>
                <a:cs typeface="Arial"/>
              </a:rPr>
              <a:t>ge 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d</a:t>
            </a:r>
            <a:r>
              <a:rPr dirty="0" sz="650" spc="10">
                <a:solidFill>
                  <a:srgbClr val="565266"/>
                </a:solidFill>
                <a:latin typeface="Arial"/>
                <a:cs typeface="Arial"/>
              </a:rPr>
              <a:t>atl </a:t>
            </a:r>
            <a:r>
              <a:rPr dirty="0" sz="650" spc="-65">
                <a:solidFill>
                  <a:srgbClr val="4B3A4F"/>
                </a:solidFill>
                <a:latin typeface="Arial"/>
                <a:cs typeface="Arial"/>
              </a:rPr>
              <a:t>&amp;e</a:t>
            </a:r>
            <a:r>
              <a:rPr dirty="0" sz="650" spc="-65">
                <a:solidFill>
                  <a:srgbClr val="7B858E"/>
                </a:solidFill>
                <a:latin typeface="Arial"/>
                <a:cs typeface="Arial"/>
              </a:rPr>
              <a:t>i</a:t>
            </a:r>
            <a:r>
              <a:rPr dirty="0" sz="650" spc="-65">
                <a:solidFill>
                  <a:srgbClr val="3D4264"/>
                </a:solidFill>
                <a:latin typeface="Arial"/>
                <a:cs typeface="Arial"/>
              </a:rPr>
              <a:t>&amp; </a:t>
            </a:r>
            <a:r>
              <a:rPr dirty="0" sz="650" spc="-110">
                <a:solidFill>
                  <a:srgbClr val="4B3A4F"/>
                </a:solidFill>
                <a:latin typeface="Arial"/>
                <a:cs typeface="Arial"/>
              </a:rPr>
              <a:t>e5"5/e</a:t>
            </a:r>
            <a:r>
              <a:rPr dirty="0" sz="650" spc="-110">
                <a:solidFill>
                  <a:srgbClr val="565266"/>
                </a:solidFill>
                <a:latin typeface="Arial"/>
                <a:cs typeface="Arial"/>
              </a:rPr>
              <a:t>nU</a:t>
            </a:r>
            <a:r>
              <a:rPr dirty="0" sz="650" spc="-95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50" spc="-75">
                <a:solidFill>
                  <a:srgbClr val="3D4264"/>
                </a:solidFill>
                <a:latin typeface="Arial"/>
                <a:cs typeface="Arial"/>
              </a:rPr>
              <a:t>a</a:t>
            </a:r>
            <a:r>
              <a:rPr dirty="0" sz="650" spc="-75">
                <a:solidFill>
                  <a:srgbClr val="4B75A8"/>
                </a:solidFill>
                <a:latin typeface="Arial"/>
                <a:cs typeface="Arial"/>
              </a:rPr>
              <a:t>l</a:t>
            </a:r>
            <a:endParaRPr sz="650">
              <a:latin typeface="Arial"/>
              <a:cs typeface="Arial"/>
            </a:endParaRPr>
          </a:p>
        </p:txBody>
      </p:sp>
      <p:sp>
        <p:nvSpPr>
          <p:cNvPr id="70" name="object 70"/>
          <p:cNvSpPr txBox="1"/>
          <p:nvPr/>
        </p:nvSpPr>
        <p:spPr>
          <a:xfrm>
            <a:off x="2001715" y="3061184"/>
            <a:ext cx="407670" cy="272415"/>
          </a:xfrm>
          <a:prstGeom prst="rect">
            <a:avLst/>
          </a:prstGeom>
        </p:spPr>
        <p:txBody>
          <a:bodyPr wrap="square" lIns="0" tIns="20320" rIns="0" bIns="0" rtlCol="0" vert="horz">
            <a:spAutoFit/>
          </a:bodyPr>
          <a:lstStyle/>
          <a:p>
            <a:pPr marL="17780" marR="5080" indent="-5715">
              <a:lnSpc>
                <a:spcPct val="113700"/>
              </a:lnSpc>
              <a:spcBef>
                <a:spcPts val="160"/>
              </a:spcBef>
            </a:pPr>
            <a:r>
              <a:rPr dirty="0" sz="550" spc="35">
                <a:solidFill>
                  <a:srgbClr val="4B3A4F"/>
                </a:solidFill>
                <a:latin typeface="Arial"/>
                <a:cs typeface="Arial"/>
              </a:rPr>
              <a:t>e</a:t>
            </a:r>
            <a:r>
              <a:rPr dirty="0" sz="550" spc="35">
                <a:solidFill>
                  <a:srgbClr val="565266"/>
                </a:solidFill>
                <a:latin typeface="Arial"/>
                <a:cs typeface="Arial"/>
              </a:rPr>
              <a:t>n</a:t>
            </a:r>
            <a:r>
              <a:rPr dirty="0" sz="550" spc="35">
                <a:solidFill>
                  <a:srgbClr val="565B9E"/>
                </a:solidFill>
                <a:latin typeface="Arial"/>
                <a:cs typeface="Arial"/>
              </a:rPr>
              <a:t>t </a:t>
            </a:r>
            <a:r>
              <a:rPr dirty="0" sz="800" spc="10" b="1">
                <a:solidFill>
                  <a:srgbClr val="676E7C"/>
                </a:solidFill>
                <a:latin typeface="Times New Roman"/>
                <a:cs typeface="Times New Roman"/>
              </a:rPr>
              <a:t>a</a:t>
            </a:r>
            <a:r>
              <a:rPr dirty="0" sz="800" spc="-65" b="1">
                <a:solidFill>
                  <a:srgbClr val="676E7C"/>
                </a:solidFill>
                <a:latin typeface="Times New Roman"/>
                <a:cs typeface="Times New Roman"/>
              </a:rPr>
              <a:t> </a:t>
            </a:r>
            <a:r>
              <a:rPr dirty="0" sz="550" spc="25">
                <a:solidFill>
                  <a:srgbClr val="676E7C"/>
                </a:solidFill>
                <a:latin typeface="Arial"/>
                <a:cs typeface="Arial"/>
              </a:rPr>
              <a:t>D</a:t>
            </a:r>
            <a:r>
              <a:rPr dirty="0" sz="550" spc="25">
                <a:solidFill>
                  <a:srgbClr val="565266"/>
                </a:solidFill>
                <a:latin typeface="Arial"/>
                <a:cs typeface="Arial"/>
              </a:rPr>
              <a:t>ra</a:t>
            </a:r>
            <a:r>
              <a:rPr dirty="0" sz="550" spc="25">
                <a:solidFill>
                  <a:srgbClr val="3D4264"/>
                </a:solidFill>
                <a:latin typeface="Arial"/>
                <a:cs typeface="Arial"/>
              </a:rPr>
              <a:t>a  </a:t>
            </a:r>
            <a:r>
              <a:rPr dirty="0" sz="550" spc="-25">
                <a:solidFill>
                  <a:srgbClr val="565266"/>
                </a:solidFill>
                <a:latin typeface="Arial"/>
                <a:cs typeface="Arial"/>
              </a:rPr>
              <a:t>IIO</a:t>
            </a:r>
            <a:r>
              <a:rPr dirty="0" sz="550" spc="-25">
                <a:solidFill>
                  <a:srgbClr val="312F46"/>
                </a:solidFill>
                <a:latin typeface="Arial"/>
                <a:cs typeface="Arial"/>
              </a:rPr>
              <a:t>íE6</a:t>
            </a:r>
            <a:r>
              <a:rPr dirty="0" sz="550" spc="-45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550" spc="-25">
                <a:solidFill>
                  <a:srgbClr val="4B3A4F"/>
                </a:solidFill>
                <a:latin typeface="Arial"/>
                <a:cs typeface="Arial"/>
              </a:rPr>
              <a:t>1:e</a:t>
            </a:r>
            <a:endParaRPr sz="550">
              <a:latin typeface="Arial"/>
              <a:cs typeface="Arial"/>
            </a:endParaRPr>
          </a:p>
        </p:txBody>
      </p:sp>
      <p:sp>
        <p:nvSpPr>
          <p:cNvPr id="71" name="object 71"/>
          <p:cNvSpPr txBox="1"/>
          <p:nvPr/>
        </p:nvSpPr>
        <p:spPr>
          <a:xfrm>
            <a:off x="2710475" y="3094144"/>
            <a:ext cx="208915" cy="239395"/>
          </a:xfrm>
          <a:prstGeom prst="rect">
            <a:avLst/>
          </a:prstGeom>
        </p:spPr>
        <p:txBody>
          <a:bodyPr wrap="square" lIns="0" tIns="35560" rIns="0" bIns="0" rtlCol="0" vert="horz">
            <a:spAutoFit/>
          </a:bodyPr>
          <a:lstStyle/>
          <a:p>
            <a:pPr marL="73660">
              <a:lnSpc>
                <a:spcPct val="100000"/>
              </a:lnSpc>
              <a:spcBef>
                <a:spcPts val="280"/>
              </a:spcBef>
            </a:pPr>
            <a:r>
              <a:rPr dirty="0" sz="550" spc="-35">
                <a:solidFill>
                  <a:srgbClr val="4B3A4F"/>
                </a:solidFill>
                <a:latin typeface="Arial"/>
                <a:cs typeface="Arial"/>
              </a:rPr>
              <a:t>b</a:t>
            </a:r>
            <a:r>
              <a:rPr dirty="0" sz="550" spc="-35">
                <a:solidFill>
                  <a:srgbClr val="565266"/>
                </a:solidFill>
                <a:latin typeface="Arial"/>
                <a:cs typeface="Arial"/>
              </a:rPr>
              <a:t>'.I;!</a:t>
            </a:r>
            <a:endParaRPr sz="5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0"/>
              </a:spcBef>
            </a:pPr>
            <a:r>
              <a:rPr dirty="0" sz="550" spc="-70">
                <a:solidFill>
                  <a:srgbClr val="E8B16E"/>
                </a:solidFill>
                <a:latin typeface="Times New Roman"/>
                <a:cs typeface="Times New Roman"/>
              </a:rPr>
              <a:t>,     </a:t>
            </a:r>
            <a:r>
              <a:rPr dirty="0" sz="550" spc="-60">
                <a:solidFill>
                  <a:srgbClr val="E8B16E"/>
                </a:solidFill>
                <a:latin typeface="Times New Roman"/>
                <a:cs typeface="Times New Roman"/>
              </a:rPr>
              <a:t> </a:t>
            </a:r>
            <a:r>
              <a:rPr dirty="0" sz="550" spc="-20">
                <a:solidFill>
                  <a:srgbClr val="676E7C"/>
                </a:solidFill>
                <a:latin typeface="Times New Roman"/>
                <a:cs typeface="Times New Roman"/>
              </a:rPr>
              <a:t>Dffl</a:t>
            </a:r>
            <a:endParaRPr sz="550">
              <a:latin typeface="Times New Roman"/>
              <a:cs typeface="Times New Roman"/>
            </a:endParaRPr>
          </a:p>
        </p:txBody>
      </p:sp>
      <p:sp>
        <p:nvSpPr>
          <p:cNvPr id="72" name="object 72"/>
          <p:cNvSpPr txBox="1"/>
          <p:nvPr/>
        </p:nvSpPr>
        <p:spPr>
          <a:xfrm>
            <a:off x="2243230" y="3312193"/>
            <a:ext cx="1079500" cy="1174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995044" algn="l"/>
              </a:tabLst>
            </a:pPr>
            <a:r>
              <a:rPr dirty="0" sz="600" spc="-120">
                <a:solidFill>
                  <a:srgbClr val="676E7C"/>
                </a:solidFill>
                <a:latin typeface="Arial"/>
                <a:cs typeface="Arial"/>
              </a:rPr>
              <a:t>1</a:t>
            </a:r>
            <a:r>
              <a:rPr dirty="0" sz="600" spc="-130">
                <a:solidFill>
                  <a:srgbClr val="676E7C"/>
                </a:solidFill>
                <a:latin typeface="Arial"/>
                <a:cs typeface="Arial"/>
              </a:rPr>
              <a:t>1</a:t>
            </a:r>
            <a:r>
              <a:rPr dirty="0" sz="600" spc="65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600" spc="-55">
                <a:solidFill>
                  <a:srgbClr val="565266"/>
                </a:solidFill>
                <a:latin typeface="Arial"/>
                <a:cs typeface="Arial"/>
              </a:rPr>
              <a:t>w</a:t>
            </a:r>
            <a:r>
              <a:rPr dirty="0" sz="600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00" spc="-60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550" spc="-40">
                <a:solidFill>
                  <a:srgbClr val="565266"/>
                </a:solidFill>
                <a:latin typeface="Arial"/>
                <a:cs typeface="Arial"/>
              </a:rPr>
              <a:t>d</a:t>
            </a:r>
            <a:r>
              <a:rPr dirty="0" sz="550" spc="-65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550" spc="-15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550" spc="-15">
                <a:solidFill>
                  <a:srgbClr val="676E7C"/>
                </a:solidFill>
                <a:latin typeface="Arial"/>
                <a:cs typeface="Arial"/>
              </a:rPr>
              <a:t>i</a:t>
            </a:r>
            <a:r>
              <a:rPr dirty="0" sz="550" spc="-55">
                <a:solidFill>
                  <a:srgbClr val="676E7C"/>
                </a:solidFill>
                <a:latin typeface="Arial"/>
                <a:cs typeface="Arial"/>
              </a:rPr>
              <a:t> </a:t>
            </a:r>
            <a:r>
              <a:rPr dirty="0" sz="550" spc="-15">
                <a:solidFill>
                  <a:srgbClr val="565266"/>
                </a:solidFill>
                <a:latin typeface="Arial"/>
                <a:cs typeface="Arial"/>
              </a:rPr>
              <a:t>ais</a:t>
            </a:r>
            <a:r>
              <a:rPr dirty="0" sz="550" spc="5">
                <a:solidFill>
                  <a:srgbClr val="565266"/>
                </a:solidFill>
                <a:latin typeface="Arial"/>
                <a:cs typeface="Arial"/>
              </a:rPr>
              <a:t>e</a:t>
            </a:r>
            <a:r>
              <a:rPr dirty="0" sz="550" spc="-10">
                <a:solidFill>
                  <a:srgbClr val="4B3A4F"/>
                </a:solidFill>
                <a:latin typeface="Arial"/>
                <a:cs typeface="Arial"/>
              </a:rPr>
              <a:t>t</a:t>
            </a:r>
            <a:r>
              <a:rPr dirty="0" sz="550" spc="-10">
                <a:solidFill>
                  <a:srgbClr val="4B3A4F"/>
                </a:solidFill>
                <a:latin typeface="Arial"/>
                <a:cs typeface="Arial"/>
              </a:rPr>
              <a:t>s</a:t>
            </a:r>
            <a:r>
              <a:rPr dirty="0" sz="550" spc="-55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550" spc="-5">
                <a:solidFill>
                  <a:srgbClr val="69368E"/>
                </a:solidFill>
                <a:latin typeface="Arial"/>
                <a:cs typeface="Arial"/>
              </a:rPr>
              <a:t>,</a:t>
            </a:r>
            <a:r>
              <a:rPr dirty="0" sz="550" spc="50">
                <a:solidFill>
                  <a:srgbClr val="69368E"/>
                </a:solidFill>
                <a:latin typeface="Arial"/>
                <a:cs typeface="Arial"/>
              </a:rPr>
              <a:t> </a:t>
            </a:r>
            <a:r>
              <a:rPr dirty="0" sz="600" spc="-45">
                <a:solidFill>
                  <a:srgbClr val="4B3A4F"/>
                </a:solidFill>
                <a:latin typeface="Arial"/>
                <a:cs typeface="Arial"/>
              </a:rPr>
              <a:t>.</a:t>
            </a:r>
            <a:r>
              <a:rPr dirty="0" sz="600" spc="-75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600" spc="-110">
                <a:solidFill>
                  <a:srgbClr val="565266"/>
                </a:solidFill>
                <a:latin typeface="Arial"/>
                <a:cs typeface="Arial"/>
              </a:rPr>
              <a:t>M</a:t>
            </a:r>
            <a:r>
              <a:rPr dirty="0" sz="600" spc="50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450" spc="-35">
                <a:solidFill>
                  <a:srgbClr val="BA9570"/>
                </a:solidFill>
                <a:latin typeface="Times New Roman"/>
                <a:cs typeface="Times New Roman"/>
              </a:rPr>
              <a:t>-</a:t>
            </a:r>
            <a:r>
              <a:rPr dirty="0" sz="450">
                <a:solidFill>
                  <a:srgbClr val="BA9570"/>
                </a:solidFill>
                <a:latin typeface="Times New Roman"/>
                <a:cs typeface="Times New Roman"/>
              </a:rPr>
              <a:t>  </a:t>
            </a:r>
            <a:r>
              <a:rPr dirty="0" sz="450" spc="-50">
                <a:solidFill>
                  <a:srgbClr val="BA9570"/>
                </a:solidFill>
                <a:latin typeface="Times New Roman"/>
                <a:cs typeface="Times New Roman"/>
              </a:rPr>
              <a:t> </a:t>
            </a:r>
            <a:r>
              <a:rPr dirty="0" sz="450" spc="-5">
                <a:solidFill>
                  <a:srgbClr val="4B3A4F"/>
                </a:solidFill>
                <a:latin typeface="Times New Roman"/>
                <a:cs typeface="Times New Roman"/>
              </a:rPr>
              <a:t>olS'S</a:t>
            </a:r>
            <a:r>
              <a:rPr dirty="0" sz="450">
                <a:solidFill>
                  <a:srgbClr val="4B3A4F"/>
                </a:solidFill>
                <a:latin typeface="Times New Roman"/>
                <a:cs typeface="Times New Roman"/>
              </a:rPr>
              <a:t>	</a:t>
            </a:r>
            <a:r>
              <a:rPr dirty="0" sz="600" spc="-155">
                <a:solidFill>
                  <a:srgbClr val="6E4B60"/>
                </a:solidFill>
                <a:latin typeface="Arial"/>
                <a:cs typeface="Arial"/>
              </a:rPr>
              <a:t>111</a:t>
            </a:r>
            <a:endParaRPr sz="600">
              <a:latin typeface="Arial"/>
              <a:cs typeface="Arial"/>
            </a:endParaRPr>
          </a:p>
        </p:txBody>
      </p:sp>
      <p:sp>
        <p:nvSpPr>
          <p:cNvPr id="73" name="object 73"/>
          <p:cNvSpPr txBox="1"/>
          <p:nvPr/>
        </p:nvSpPr>
        <p:spPr>
          <a:xfrm>
            <a:off x="924376" y="3104323"/>
            <a:ext cx="607060" cy="42100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 marR="5080" indent="35560">
              <a:lnSpc>
                <a:spcPct val="97900"/>
              </a:lnSpc>
              <a:spcBef>
                <a:spcPts val="114"/>
              </a:spcBef>
            </a:pPr>
            <a:r>
              <a:rPr dirty="0" sz="550" spc="-50">
                <a:solidFill>
                  <a:srgbClr val="565266"/>
                </a:solidFill>
                <a:latin typeface="Arial"/>
                <a:cs typeface="Arial"/>
              </a:rPr>
              <a:t>G</a:t>
            </a:r>
            <a:r>
              <a:rPr dirty="0" sz="550" spc="-50">
                <a:solidFill>
                  <a:srgbClr val="231F2D"/>
                </a:solidFill>
                <a:latin typeface="Arial"/>
                <a:cs typeface="Arial"/>
              </a:rPr>
              <a:t>-</a:t>
            </a:r>
            <a:r>
              <a:rPr dirty="0" sz="550" spc="-50">
                <a:solidFill>
                  <a:srgbClr val="4B3A4F"/>
                </a:solidFill>
                <a:latin typeface="Arial"/>
                <a:cs typeface="Arial"/>
              </a:rPr>
              <a:t>o </a:t>
            </a:r>
            <a:r>
              <a:rPr dirty="0" sz="600">
                <a:solidFill>
                  <a:srgbClr val="676E7C"/>
                </a:solidFill>
                <a:latin typeface="Times New Roman"/>
                <a:cs typeface="Times New Roman"/>
              </a:rPr>
              <a:t>Til </a:t>
            </a:r>
            <a:r>
              <a:rPr dirty="0" sz="650" spc="-50">
                <a:solidFill>
                  <a:srgbClr val="6E4B60"/>
                </a:solidFill>
                <a:latin typeface="Arial"/>
                <a:cs typeface="Arial"/>
              </a:rPr>
              <a:t>d</a:t>
            </a:r>
            <a:r>
              <a:rPr dirty="0" sz="650" spc="-50">
                <a:solidFill>
                  <a:srgbClr val="4B3A4F"/>
                </a:solidFill>
                <a:latin typeface="Arial"/>
                <a:cs typeface="Arial"/>
              </a:rPr>
              <a:t>e51g </a:t>
            </a:r>
            <a:r>
              <a:rPr dirty="0" sz="650" spc="-50">
                <a:solidFill>
                  <a:srgbClr val="E8B16E"/>
                </a:solidFill>
                <a:latin typeface="Arial"/>
                <a:cs typeface="Arial"/>
              </a:rPr>
              <a:t> </a:t>
            </a:r>
            <a:r>
              <a:rPr dirty="0" sz="700" spc="-100" b="1">
                <a:solidFill>
                  <a:srgbClr val="E8B16E"/>
                </a:solidFill>
                <a:latin typeface="Arial"/>
                <a:cs typeface="Arial"/>
              </a:rPr>
              <a:t>' </a:t>
            </a:r>
            <a:r>
              <a:rPr dirty="0" sz="700" spc="-25" b="1">
                <a:solidFill>
                  <a:srgbClr val="565266"/>
                </a:solidFill>
                <a:latin typeface="Arial"/>
                <a:cs typeface="Arial"/>
              </a:rPr>
              <a:t>llll </a:t>
            </a:r>
            <a:r>
              <a:rPr dirty="0" sz="650" spc="-25">
                <a:solidFill>
                  <a:srgbClr val="565266"/>
                </a:solidFill>
                <a:latin typeface="Arial"/>
                <a:cs typeface="Arial"/>
              </a:rPr>
              <a:t>m</a:t>
            </a:r>
            <a:r>
              <a:rPr dirty="0" sz="650" spc="-25">
                <a:solidFill>
                  <a:srgbClr val="3D4264"/>
                </a:solidFill>
                <a:latin typeface="Arial"/>
                <a:cs typeface="Arial"/>
              </a:rPr>
              <a:t>a</a:t>
            </a:r>
            <a:r>
              <a:rPr dirty="0" sz="650" spc="-25">
                <a:solidFill>
                  <a:srgbClr val="3F8EC3"/>
                </a:solidFill>
                <a:latin typeface="Arial"/>
                <a:cs typeface="Arial"/>
              </a:rPr>
              <a:t>l</a:t>
            </a:r>
            <a:r>
              <a:rPr dirty="0" sz="650" spc="-25">
                <a:solidFill>
                  <a:srgbClr val="676E7C"/>
                </a:solidFill>
                <a:latin typeface="Arial"/>
                <a:cs typeface="Arial"/>
              </a:rPr>
              <a:t>i)</a:t>
            </a:r>
            <a:r>
              <a:rPr dirty="0" sz="550" spc="-25">
                <a:solidFill>
                  <a:srgbClr val="E8B16E"/>
                </a:solidFill>
                <a:latin typeface="Arial"/>
                <a:cs typeface="Arial"/>
              </a:rPr>
              <a:t>,</a:t>
            </a:r>
            <a:r>
              <a:rPr dirty="0" sz="650" spc="-25">
                <a:solidFill>
                  <a:srgbClr val="676E7C"/>
                </a:solidFill>
                <a:latin typeface="Arial"/>
                <a:cs typeface="Arial"/>
              </a:rPr>
              <a:t>' </a:t>
            </a:r>
            <a:r>
              <a:rPr dirty="0" sz="550" spc="5">
                <a:solidFill>
                  <a:srgbClr val="565266"/>
                </a:solidFill>
                <a:latin typeface="Arial"/>
                <a:cs typeface="Arial"/>
              </a:rPr>
              <a:t>lfE</a:t>
            </a:r>
            <a:r>
              <a:rPr dirty="0" sz="550" spc="5">
                <a:solidFill>
                  <a:srgbClr val="4B3A4F"/>
                </a:solidFill>
                <a:latin typeface="Arial"/>
                <a:cs typeface="Arial"/>
              </a:rPr>
              <a:t>te </a:t>
            </a:r>
            <a:r>
              <a:rPr dirty="0" sz="550" spc="5">
                <a:solidFill>
                  <a:srgbClr val="381C46"/>
                </a:solidFill>
                <a:latin typeface="Arial"/>
                <a:cs typeface="Arial"/>
              </a:rPr>
              <a:t> </a:t>
            </a:r>
            <a:r>
              <a:rPr dirty="0" sz="600">
                <a:solidFill>
                  <a:srgbClr val="381C46"/>
                </a:solidFill>
                <a:latin typeface="Arial"/>
                <a:cs typeface="Arial"/>
              </a:rPr>
              <a:t>F</a:t>
            </a:r>
            <a:r>
              <a:rPr dirty="0" sz="600">
                <a:solidFill>
                  <a:srgbClr val="57248A"/>
                </a:solidFill>
                <a:latin typeface="Arial"/>
                <a:cs typeface="Arial"/>
              </a:rPr>
              <a:t>I</a:t>
            </a:r>
            <a:r>
              <a:rPr dirty="0" sz="600">
                <a:solidFill>
                  <a:srgbClr val="565266"/>
                </a:solidFill>
                <a:latin typeface="Arial"/>
                <a:cs typeface="Arial"/>
              </a:rPr>
              <a:t>S</a:t>
            </a:r>
            <a:r>
              <a:rPr dirty="0" sz="600">
                <a:solidFill>
                  <a:srgbClr val="3D6290"/>
                </a:solidFill>
                <a:latin typeface="Arial"/>
                <a:cs typeface="Arial"/>
              </a:rPr>
              <a:t>H </a:t>
            </a:r>
            <a:r>
              <a:rPr dirty="0" sz="650" spc="-35">
                <a:solidFill>
                  <a:srgbClr val="873480"/>
                </a:solidFill>
                <a:latin typeface="Arial"/>
                <a:cs typeface="Arial"/>
              </a:rPr>
              <a:t>l</a:t>
            </a:r>
            <a:r>
              <a:rPr dirty="0" sz="650" spc="-35">
                <a:solidFill>
                  <a:srgbClr val="565266"/>
                </a:solidFill>
                <a:latin typeface="Arial"/>
                <a:cs typeface="Arial"/>
              </a:rPr>
              <a:t>m</a:t>
            </a:r>
            <a:r>
              <a:rPr dirty="0" sz="650" spc="-40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50" spc="-110">
                <a:solidFill>
                  <a:srgbClr val="4B3A4F"/>
                </a:solidFill>
                <a:latin typeface="Arial"/>
                <a:cs typeface="Arial"/>
              </a:rPr>
              <a:t>o&gt;Jl</a:t>
            </a:r>
            <a:r>
              <a:rPr dirty="0" sz="650" spc="-110">
                <a:solidFill>
                  <a:srgbClr val="312F46"/>
                </a:solidFill>
                <a:latin typeface="Arial"/>
                <a:cs typeface="Arial"/>
              </a:rPr>
              <a:t>e&amp;</a:t>
            </a:r>
            <a:r>
              <a:rPr dirty="0" sz="650" spc="-110">
                <a:solidFill>
                  <a:srgbClr val="919095"/>
                </a:solidFill>
                <a:latin typeface="Arial"/>
                <a:cs typeface="Arial"/>
              </a:rPr>
              <a:t>.</a:t>
            </a:r>
            <a:endParaRPr sz="650">
              <a:latin typeface="Arial"/>
              <a:cs typeface="Arial"/>
            </a:endParaRPr>
          </a:p>
          <a:p>
            <a:pPr marL="46990">
              <a:lnSpc>
                <a:spcPts val="745"/>
              </a:lnSpc>
            </a:pPr>
            <a:r>
              <a:rPr dirty="0" sz="550" spc="-85">
                <a:solidFill>
                  <a:srgbClr val="2B4D82"/>
                </a:solidFill>
                <a:latin typeface="Arial"/>
                <a:cs typeface="Arial"/>
              </a:rPr>
              <a:t>r </a:t>
            </a:r>
            <a:r>
              <a:rPr dirty="0" sz="550" spc="-135">
                <a:solidFill>
                  <a:srgbClr val="4B3A4F"/>
                </a:solidFill>
                <a:latin typeface="Arial"/>
                <a:cs typeface="Arial"/>
              </a:rPr>
              <a:t>e </a:t>
            </a:r>
            <a:r>
              <a:rPr dirty="0" sz="550" spc="-135">
                <a:solidFill>
                  <a:srgbClr val="565266"/>
                </a:solidFill>
                <a:latin typeface="Arial"/>
                <a:cs typeface="Arial"/>
              </a:rPr>
              <a:t>a </a:t>
            </a:r>
            <a:r>
              <a:rPr dirty="0" sz="550" spc="-55">
                <a:solidFill>
                  <a:srgbClr val="3F8EC3"/>
                </a:solidFill>
                <a:latin typeface="Arial"/>
                <a:cs typeface="Arial"/>
              </a:rPr>
              <a:t>l </a:t>
            </a:r>
            <a:r>
              <a:rPr dirty="0" sz="650" spc="-45">
                <a:solidFill>
                  <a:srgbClr val="3D4264"/>
                </a:solidFill>
                <a:latin typeface="Arial"/>
                <a:cs typeface="Arial"/>
              </a:rPr>
              <a:t>us</a:t>
            </a:r>
            <a:r>
              <a:rPr dirty="0" sz="650" spc="-45">
                <a:solidFill>
                  <a:srgbClr val="E8B16E"/>
                </a:solidFill>
                <a:latin typeface="Arial"/>
                <a:cs typeface="Arial"/>
              </a:rPr>
              <a:t>,</a:t>
            </a:r>
            <a:r>
              <a:rPr dirty="0" sz="650" spc="-45">
                <a:solidFill>
                  <a:srgbClr val="3D4264"/>
                </a:solidFill>
                <a:latin typeface="Arial"/>
                <a:cs typeface="Arial"/>
              </a:rPr>
              <a:t>e </a:t>
            </a:r>
            <a:r>
              <a:rPr dirty="0" sz="650" spc="-10">
                <a:solidFill>
                  <a:srgbClr val="565266"/>
                </a:solidFill>
                <a:latin typeface="Arial"/>
                <a:cs typeface="Arial"/>
              </a:rPr>
              <a:t>ca</a:t>
            </a:r>
            <a:r>
              <a:rPr dirty="0" sz="650" spc="-10">
                <a:solidFill>
                  <a:srgbClr val="4B3A4F"/>
                </a:solidFill>
                <a:latin typeface="Arial"/>
                <a:cs typeface="Arial"/>
              </a:rPr>
              <a:t>s</a:t>
            </a:r>
            <a:r>
              <a:rPr dirty="0" sz="650" spc="-10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650" spc="-15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650" spc="-5">
                <a:solidFill>
                  <a:srgbClr val="672B56"/>
                </a:solidFill>
                <a:latin typeface="Arial"/>
                <a:cs typeface="Arial"/>
              </a:rPr>
              <a:t>p</a:t>
            </a:r>
            <a:endParaRPr sz="650">
              <a:latin typeface="Arial"/>
              <a:cs typeface="Arial"/>
            </a:endParaRPr>
          </a:p>
        </p:txBody>
      </p:sp>
      <p:sp>
        <p:nvSpPr>
          <p:cNvPr id="74" name="object 74"/>
          <p:cNvSpPr txBox="1"/>
          <p:nvPr/>
        </p:nvSpPr>
        <p:spPr>
          <a:xfrm>
            <a:off x="2188857" y="3362316"/>
            <a:ext cx="1000760" cy="1708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50" spc="-110">
                <a:solidFill>
                  <a:srgbClr val="873480"/>
                </a:solidFill>
                <a:latin typeface="Arial"/>
                <a:cs typeface="Arial"/>
              </a:rPr>
              <a:t>I</a:t>
            </a:r>
            <a:r>
              <a:rPr dirty="0" sz="650" spc="-110">
                <a:solidFill>
                  <a:srgbClr val="565266"/>
                </a:solidFill>
                <a:latin typeface="Arial"/>
                <a:cs typeface="Arial"/>
              </a:rPr>
              <a:t>119</a:t>
            </a:r>
            <a:r>
              <a:rPr dirty="0" sz="650" spc="-110">
                <a:solidFill>
                  <a:srgbClr val="873480"/>
                </a:solidFill>
                <a:latin typeface="Arial"/>
                <a:cs typeface="Arial"/>
              </a:rPr>
              <a:t>I </a:t>
            </a:r>
            <a:r>
              <a:rPr dirty="0" sz="650" spc="-20">
                <a:solidFill>
                  <a:srgbClr val="565266"/>
                </a:solidFill>
                <a:latin typeface="Arial"/>
                <a:cs typeface="Arial"/>
              </a:rPr>
              <a:t>ca</a:t>
            </a:r>
            <a:r>
              <a:rPr dirty="0" sz="650" spc="-20">
                <a:solidFill>
                  <a:srgbClr val="873480"/>
                </a:solidFill>
                <a:latin typeface="Arial"/>
                <a:cs typeface="Arial"/>
              </a:rPr>
              <a:t>I </a:t>
            </a:r>
            <a:r>
              <a:rPr dirty="0" sz="650" spc="-25">
                <a:solidFill>
                  <a:srgbClr val="4B3A4F"/>
                </a:solidFill>
                <a:latin typeface="Arial"/>
                <a:cs typeface="Arial"/>
              </a:rPr>
              <a:t>re'</a:t>
            </a:r>
            <a:r>
              <a:rPr dirty="0" sz="650" spc="-25">
                <a:solidFill>
                  <a:srgbClr val="565266"/>
                </a:solidFill>
                <a:latin typeface="Arial"/>
                <a:cs typeface="Arial"/>
              </a:rPr>
              <a:t>le</a:t>
            </a:r>
            <a:r>
              <a:rPr dirty="0" sz="650" spc="-25">
                <a:solidFill>
                  <a:srgbClr val="676E7C"/>
                </a:solidFill>
                <a:latin typeface="Arial"/>
                <a:cs typeface="Arial"/>
              </a:rPr>
              <a:t>•l</a:t>
            </a:r>
            <a:r>
              <a:rPr dirty="0" sz="650" spc="-25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650" spc="-25">
                <a:solidFill>
                  <a:srgbClr val="565266"/>
                </a:solidFill>
                <a:latin typeface="Arial"/>
                <a:cs typeface="Arial"/>
              </a:rPr>
              <a:t>n</a:t>
            </a:r>
            <a:r>
              <a:rPr dirty="0" sz="650" spc="-25">
                <a:solidFill>
                  <a:srgbClr val="3D4264"/>
                </a:solidFill>
                <a:latin typeface="Arial"/>
                <a:cs typeface="Arial"/>
              </a:rPr>
              <a:t>ce </a:t>
            </a:r>
            <a:r>
              <a:rPr dirty="0" sz="950" spc="-155" i="1">
                <a:solidFill>
                  <a:srgbClr val="4B3A4F"/>
                </a:solidFill>
                <a:latin typeface="Times New Roman"/>
                <a:cs typeface="Times New Roman"/>
              </a:rPr>
              <a:t>ar</a:t>
            </a:r>
            <a:r>
              <a:rPr dirty="0" sz="950" spc="-140" i="1">
                <a:solidFill>
                  <a:srgbClr val="4B3A4F"/>
                </a:solidFill>
                <a:latin typeface="Times New Roman"/>
                <a:cs typeface="Times New Roman"/>
              </a:rPr>
              <a:t> </a:t>
            </a:r>
            <a:r>
              <a:rPr dirty="0" sz="500" spc="35">
                <a:solidFill>
                  <a:srgbClr val="565266"/>
                </a:solidFill>
                <a:latin typeface="Arial"/>
                <a:cs typeface="Arial"/>
              </a:rPr>
              <a:t>re&amp;UJt;.</a:t>
            </a:r>
            <a:endParaRPr sz="500">
              <a:latin typeface="Arial"/>
              <a:cs typeface="Arial"/>
            </a:endParaRPr>
          </a:p>
        </p:txBody>
      </p:sp>
      <p:sp>
        <p:nvSpPr>
          <p:cNvPr id="75" name="object 75"/>
          <p:cNvSpPr txBox="1"/>
          <p:nvPr/>
        </p:nvSpPr>
        <p:spPr>
          <a:xfrm>
            <a:off x="2044254" y="3549067"/>
            <a:ext cx="995680" cy="2470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882015" algn="l"/>
              </a:tabLst>
            </a:pPr>
            <a:r>
              <a:rPr dirty="0" sz="1450" spc="40">
                <a:solidFill>
                  <a:srgbClr val="231F2D"/>
                </a:solidFill>
                <a:latin typeface="Arial"/>
                <a:cs typeface="Arial"/>
              </a:rPr>
              <a:t>A</a:t>
            </a:r>
            <a:r>
              <a:rPr dirty="0" sz="1450" spc="105">
                <a:solidFill>
                  <a:srgbClr val="312F46"/>
                </a:solidFill>
                <a:latin typeface="Arial"/>
                <a:cs typeface="Arial"/>
              </a:rPr>
              <a:t>l</a:t>
            </a:r>
            <a:r>
              <a:rPr dirty="0" sz="1450" spc="-200">
                <a:solidFill>
                  <a:srgbClr val="231F2D"/>
                </a:solidFill>
                <a:latin typeface="Arial"/>
                <a:cs typeface="Arial"/>
              </a:rPr>
              <a:t>g</a:t>
            </a:r>
            <a:r>
              <a:rPr dirty="0" sz="1450" spc="-705">
                <a:solidFill>
                  <a:srgbClr val="79BCE8"/>
                </a:solidFill>
                <a:latin typeface="Arial"/>
                <a:cs typeface="Arial"/>
              </a:rPr>
              <a:t>1</a:t>
            </a:r>
            <a:r>
              <a:rPr dirty="0" sz="1450" spc="-210">
                <a:solidFill>
                  <a:srgbClr val="79BCE8"/>
                </a:solidFill>
                <a:latin typeface="Arial"/>
                <a:cs typeface="Arial"/>
              </a:rPr>
              <a:t> </a:t>
            </a:r>
            <a:r>
              <a:rPr dirty="0" sz="1450" spc="30">
                <a:solidFill>
                  <a:srgbClr val="231F2D"/>
                </a:solidFill>
                <a:latin typeface="Arial"/>
                <a:cs typeface="Arial"/>
              </a:rPr>
              <a:t>o</a:t>
            </a:r>
            <a:r>
              <a:rPr dirty="0" sz="1450" spc="110">
                <a:solidFill>
                  <a:srgbClr val="312F46"/>
                </a:solidFill>
                <a:latin typeface="Arial"/>
                <a:cs typeface="Arial"/>
              </a:rPr>
              <a:t>r</a:t>
            </a:r>
            <a:r>
              <a:rPr dirty="0" sz="1450" spc="-135">
                <a:solidFill>
                  <a:srgbClr val="110328"/>
                </a:solidFill>
                <a:latin typeface="Arial"/>
                <a:cs typeface="Arial"/>
              </a:rPr>
              <a:t>i</a:t>
            </a:r>
            <a:r>
              <a:rPr dirty="0" sz="1450" spc="-135">
                <a:solidFill>
                  <a:srgbClr val="79BCE8"/>
                </a:solidFill>
                <a:latin typeface="Arial"/>
                <a:cs typeface="Arial"/>
              </a:rPr>
              <a:t>i</a:t>
            </a:r>
            <a:r>
              <a:rPr dirty="0" sz="1450" spc="-190">
                <a:solidFill>
                  <a:srgbClr val="231F2D"/>
                </a:solidFill>
                <a:latin typeface="Arial"/>
                <a:cs typeface="Arial"/>
              </a:rPr>
              <a:t>t</a:t>
            </a:r>
            <a:r>
              <a:rPr dirty="0" sz="1450" spc="-95">
                <a:solidFill>
                  <a:srgbClr val="231F2D"/>
                </a:solidFill>
                <a:latin typeface="Arial"/>
                <a:cs typeface="Arial"/>
              </a:rPr>
              <a:t> </a:t>
            </a:r>
            <a:r>
              <a:rPr dirty="0" sz="1450" spc="-380">
                <a:solidFill>
                  <a:srgbClr val="231F2D"/>
                </a:solidFill>
                <a:latin typeface="Arial"/>
                <a:cs typeface="Arial"/>
              </a:rPr>
              <a:t>h</a:t>
            </a:r>
            <a:r>
              <a:rPr dirty="0" sz="1450" spc="-555">
                <a:solidFill>
                  <a:srgbClr val="231F2D"/>
                </a:solidFill>
                <a:latin typeface="Arial"/>
                <a:cs typeface="Arial"/>
              </a:rPr>
              <a:t>m</a:t>
            </a:r>
            <a:r>
              <a:rPr dirty="0" sz="1450">
                <a:solidFill>
                  <a:srgbClr val="231F2D"/>
                </a:solidFill>
                <a:latin typeface="Arial"/>
                <a:cs typeface="Arial"/>
              </a:rPr>
              <a:t>	</a:t>
            </a:r>
            <a:r>
              <a:rPr dirty="0" sz="1450" spc="65">
                <a:solidFill>
                  <a:srgbClr val="231F2D"/>
                </a:solidFill>
                <a:latin typeface="Arial"/>
                <a:cs typeface="Arial"/>
              </a:rPr>
              <a:t>s</a:t>
            </a:r>
            <a:endParaRPr sz="1450">
              <a:latin typeface="Arial"/>
              <a:cs typeface="Arial"/>
            </a:endParaRPr>
          </a:p>
        </p:txBody>
      </p:sp>
      <p:sp>
        <p:nvSpPr>
          <p:cNvPr id="76" name="object 76"/>
          <p:cNvSpPr/>
          <p:nvPr/>
        </p:nvSpPr>
        <p:spPr>
          <a:xfrm>
            <a:off x="1208478" y="4215942"/>
            <a:ext cx="0" cy="113030"/>
          </a:xfrm>
          <a:custGeom>
            <a:avLst/>
            <a:gdLst/>
            <a:ahLst/>
            <a:cxnLst/>
            <a:rect l="l" t="t" r="r" b="b"/>
            <a:pathLst>
              <a:path w="0" h="113029">
                <a:moveTo>
                  <a:pt x="0" y="0"/>
                </a:moveTo>
                <a:lnTo>
                  <a:pt x="0" y="112810"/>
                </a:lnTo>
              </a:path>
            </a:pathLst>
          </a:custGeom>
          <a:ln w="9154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77" name="object 77"/>
          <p:cNvSpPr/>
          <p:nvPr/>
        </p:nvSpPr>
        <p:spPr>
          <a:xfrm>
            <a:off x="1155618" y="4325856"/>
            <a:ext cx="0" cy="113030"/>
          </a:xfrm>
          <a:custGeom>
            <a:avLst/>
            <a:gdLst/>
            <a:ahLst/>
            <a:cxnLst/>
            <a:rect l="l" t="t" r="r" b="b"/>
            <a:pathLst>
              <a:path w="0" h="113029">
                <a:moveTo>
                  <a:pt x="0" y="0"/>
                </a:moveTo>
                <a:lnTo>
                  <a:pt x="0" y="112810"/>
                </a:lnTo>
              </a:path>
            </a:pathLst>
          </a:custGeom>
          <a:ln w="21360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78" name="object 78"/>
          <p:cNvSpPr/>
          <p:nvPr/>
        </p:nvSpPr>
        <p:spPr>
          <a:xfrm>
            <a:off x="1753161" y="4432717"/>
            <a:ext cx="0" cy="113030"/>
          </a:xfrm>
          <a:custGeom>
            <a:avLst/>
            <a:gdLst/>
            <a:ahLst/>
            <a:cxnLst/>
            <a:rect l="l" t="t" r="r" b="b"/>
            <a:pathLst>
              <a:path w="0" h="113029">
                <a:moveTo>
                  <a:pt x="0" y="0"/>
                </a:moveTo>
                <a:lnTo>
                  <a:pt x="0" y="112810"/>
                </a:lnTo>
              </a:path>
            </a:pathLst>
          </a:custGeom>
          <a:ln w="6102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79" name="object 79"/>
          <p:cNvSpPr/>
          <p:nvPr/>
        </p:nvSpPr>
        <p:spPr>
          <a:xfrm>
            <a:off x="3434263" y="5953610"/>
            <a:ext cx="0" cy="109855"/>
          </a:xfrm>
          <a:custGeom>
            <a:avLst/>
            <a:gdLst/>
            <a:ahLst/>
            <a:cxnLst/>
            <a:rect l="l" t="t" r="r" b="b"/>
            <a:pathLst>
              <a:path w="0" h="109854">
                <a:moveTo>
                  <a:pt x="0" y="0"/>
                </a:moveTo>
                <a:lnTo>
                  <a:pt x="0" y="109337"/>
                </a:lnTo>
              </a:path>
            </a:pathLst>
          </a:custGeom>
          <a:ln w="18308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80" name="object 80"/>
          <p:cNvSpPr txBox="1"/>
          <p:nvPr/>
        </p:nvSpPr>
        <p:spPr>
          <a:xfrm>
            <a:off x="915737" y="3841408"/>
            <a:ext cx="3179445" cy="2225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5715">
              <a:lnSpc>
                <a:spcPct val="100000"/>
              </a:lnSpc>
              <a:spcBef>
                <a:spcPts val="100"/>
              </a:spcBef>
            </a:pPr>
            <a:r>
              <a:rPr dirty="0" sz="950" spc="-25" b="1">
                <a:solidFill>
                  <a:srgbClr val="231F2D"/>
                </a:solidFill>
                <a:latin typeface="Arial"/>
                <a:cs typeface="Arial"/>
              </a:rPr>
              <a:t>Adapti</a:t>
            </a:r>
            <a:r>
              <a:rPr dirty="0" sz="950" spc="-25" b="1">
                <a:solidFill>
                  <a:srgbClr val="163A50"/>
                </a:solidFill>
                <a:latin typeface="Arial"/>
                <a:cs typeface="Arial"/>
              </a:rPr>
              <a:t>i</a:t>
            </a:r>
            <a:r>
              <a:rPr dirty="0" sz="950" spc="-25" b="1">
                <a:solidFill>
                  <a:srgbClr val="231F2D"/>
                </a:solidFill>
                <a:latin typeface="Arial"/>
                <a:cs typeface="Arial"/>
              </a:rPr>
              <a:t>v</a:t>
            </a:r>
            <a:r>
              <a:rPr dirty="0" sz="950" spc="-25" b="1">
                <a:solidFill>
                  <a:srgbClr val="D69950"/>
                </a:solidFill>
                <a:latin typeface="Arial"/>
                <a:cs typeface="Arial"/>
              </a:rPr>
              <a:t>,</a:t>
            </a:r>
            <a:r>
              <a:rPr dirty="0" sz="950" spc="-25" b="1">
                <a:solidFill>
                  <a:srgbClr val="231F2D"/>
                </a:solidFill>
                <a:latin typeface="Arial"/>
                <a:cs typeface="Arial"/>
              </a:rPr>
              <a:t>e</a:t>
            </a:r>
            <a:r>
              <a:rPr dirty="0" sz="950" spc="10" b="1">
                <a:solidFill>
                  <a:srgbClr val="231F2D"/>
                </a:solidFill>
                <a:latin typeface="Arial"/>
                <a:cs typeface="Arial"/>
              </a:rPr>
              <a:t> </a:t>
            </a:r>
            <a:r>
              <a:rPr dirty="0" sz="1000" spc="20">
                <a:solidFill>
                  <a:srgbClr val="110328"/>
                </a:solidFill>
                <a:latin typeface="Arial"/>
                <a:cs typeface="Arial"/>
              </a:rPr>
              <a:t>Tt</a:t>
            </a:r>
            <a:r>
              <a:rPr dirty="0" sz="1000" spc="20">
                <a:solidFill>
                  <a:srgbClr val="312F46"/>
                </a:solidFill>
                <a:latin typeface="Arial"/>
                <a:cs typeface="Arial"/>
              </a:rPr>
              <a:t>u</a:t>
            </a:r>
            <a:r>
              <a:rPr dirty="0" sz="1000" spc="-175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1000" spc="30">
                <a:solidFill>
                  <a:srgbClr val="231F2D"/>
                </a:solidFill>
                <a:latin typeface="Arial"/>
                <a:cs typeface="Arial"/>
              </a:rPr>
              <a:t>esh</a:t>
            </a:r>
            <a:r>
              <a:rPr dirty="0" sz="1000" spc="-175">
                <a:solidFill>
                  <a:srgbClr val="231F2D"/>
                </a:solidFill>
                <a:latin typeface="Arial"/>
                <a:cs typeface="Arial"/>
              </a:rPr>
              <a:t> </a:t>
            </a:r>
            <a:r>
              <a:rPr dirty="0" sz="1000" spc="-75">
                <a:solidFill>
                  <a:srgbClr val="231F2D"/>
                </a:solidFill>
                <a:latin typeface="Arial"/>
                <a:cs typeface="Arial"/>
              </a:rPr>
              <a:t>o</a:t>
            </a:r>
            <a:r>
              <a:rPr dirty="0" sz="1000" spc="-75">
                <a:solidFill>
                  <a:srgbClr val="E8B16E"/>
                </a:solidFill>
                <a:latin typeface="Arial"/>
                <a:cs typeface="Arial"/>
              </a:rPr>
              <a:t>'</a:t>
            </a:r>
            <a:r>
              <a:rPr dirty="0" sz="1000" spc="-75">
                <a:solidFill>
                  <a:srgbClr val="1F3B70"/>
                </a:solidFill>
                <a:latin typeface="Arial"/>
                <a:cs typeface="Arial"/>
              </a:rPr>
              <a:t>l</a:t>
            </a:r>
            <a:r>
              <a:rPr dirty="0" sz="1000" spc="-114">
                <a:solidFill>
                  <a:srgbClr val="1F3B70"/>
                </a:solidFill>
                <a:latin typeface="Arial"/>
                <a:cs typeface="Arial"/>
              </a:rPr>
              <a:t> </a:t>
            </a:r>
            <a:r>
              <a:rPr dirty="0" sz="1000" spc="-290">
                <a:solidFill>
                  <a:srgbClr val="231F2D"/>
                </a:solidFill>
                <a:latin typeface="Arial"/>
                <a:cs typeface="Arial"/>
              </a:rPr>
              <a:t>d</a:t>
            </a:r>
            <a:endParaRPr sz="1000">
              <a:latin typeface="Arial"/>
              <a:cs typeface="Arial"/>
            </a:endParaRPr>
          </a:p>
          <a:p>
            <a:pPr marL="2540" marR="49530" indent="1905">
              <a:lnSpc>
                <a:spcPts val="840"/>
              </a:lnSpc>
              <a:spcBef>
                <a:spcPts val="40"/>
              </a:spcBef>
              <a:tabLst>
                <a:tab pos="1899285" algn="l"/>
              </a:tabLst>
            </a:pPr>
            <a:r>
              <a:rPr dirty="0" sz="650" spc="15">
                <a:solidFill>
                  <a:srgbClr val="565266"/>
                </a:solidFill>
                <a:latin typeface="Arial"/>
                <a:cs typeface="Arial"/>
              </a:rPr>
              <a:t>W</a:t>
            </a:r>
            <a:r>
              <a:rPr dirty="0" sz="650" spc="15">
                <a:solidFill>
                  <a:srgbClr val="312F46"/>
                </a:solidFill>
                <a:latin typeface="Arial"/>
                <a:cs typeface="Arial"/>
              </a:rPr>
              <a:t>e </a:t>
            </a:r>
            <a:r>
              <a:rPr dirty="0" sz="650" spc="10">
                <a:solidFill>
                  <a:srgbClr val="565266"/>
                </a:solidFill>
                <a:latin typeface="Arial"/>
                <a:cs typeface="Arial"/>
              </a:rPr>
              <a:t>com</a:t>
            </a:r>
            <a:r>
              <a:rPr dirty="0" sz="650" spc="10">
                <a:solidFill>
                  <a:srgbClr val="3D4264"/>
                </a:solidFill>
                <a:latin typeface="Arial"/>
                <a:cs typeface="Arial"/>
              </a:rPr>
              <a:t>p</a:t>
            </a:r>
            <a:r>
              <a:rPr dirty="0" sz="650" spc="10">
                <a:solidFill>
                  <a:srgbClr val="2B4D82"/>
                </a:solidFill>
                <a:latin typeface="Arial"/>
                <a:cs typeface="Arial"/>
              </a:rPr>
              <a:t>u</a:t>
            </a:r>
            <a:r>
              <a:rPr dirty="0" sz="650" spc="10">
                <a:solidFill>
                  <a:srgbClr val="693D42"/>
                </a:solidFill>
                <a:latin typeface="Arial"/>
                <a:cs typeface="Arial"/>
              </a:rPr>
              <a:t>t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e  </a:t>
            </a:r>
            <a:r>
              <a:rPr dirty="0" sz="650" spc="5">
                <a:solidFill>
                  <a:srgbClr val="4B3A4F"/>
                </a:solidFill>
                <a:latin typeface="Arial"/>
                <a:cs typeface="Arial"/>
              </a:rPr>
              <a:t>t</a:t>
            </a:r>
            <a:r>
              <a:rPr dirty="0" sz="650" spc="5">
                <a:solidFill>
                  <a:srgbClr val="2B4D82"/>
                </a:solidFill>
                <a:latin typeface="Arial"/>
                <a:cs typeface="Arial"/>
              </a:rPr>
              <a:t>h</a:t>
            </a:r>
            <a:r>
              <a:rPr dirty="0" sz="650" spc="5">
                <a:solidFill>
                  <a:srgbClr val="312F46"/>
                </a:solidFill>
                <a:latin typeface="Arial"/>
                <a:cs typeface="Arial"/>
              </a:rPr>
              <a:t>e </a:t>
            </a:r>
            <a:r>
              <a:rPr dirty="0" sz="700">
                <a:solidFill>
                  <a:srgbClr val="565266"/>
                </a:solidFill>
                <a:latin typeface="Arial"/>
                <a:cs typeface="Arial"/>
              </a:rPr>
              <a:t>oulpu</a:t>
            </a:r>
            <a:r>
              <a:rPr dirty="0" sz="700">
                <a:solidFill>
                  <a:srgbClr val="3D6290"/>
                </a:solidFill>
                <a:latin typeface="Arial"/>
                <a:cs typeface="Arial"/>
              </a:rPr>
              <a:t>t </a:t>
            </a:r>
            <a:r>
              <a:rPr dirty="0" sz="650">
                <a:solidFill>
                  <a:srgbClr val="877780"/>
                </a:solidFill>
                <a:latin typeface="Arial"/>
                <a:cs typeface="Arial"/>
              </a:rPr>
              <a:t>ni</a:t>
            </a:r>
            <a:r>
              <a:rPr dirty="0" sz="650" spc="-90">
                <a:solidFill>
                  <a:srgbClr val="877780"/>
                </a:solidFill>
                <a:latin typeface="Arial"/>
                <a:cs typeface="Arial"/>
              </a:rPr>
              <a:t> 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ag</a:t>
            </a:r>
            <a:r>
              <a:rPr dirty="0" sz="650" spc="10">
                <a:solidFill>
                  <a:srgbClr val="312F46"/>
                </a:solidFill>
                <a:latin typeface="Arial"/>
                <a:cs typeface="Arial"/>
              </a:rPr>
              <a:t>es</a:t>
            </a:r>
            <a:r>
              <a:rPr dirty="0" sz="650" spc="10">
                <a:solidFill>
                  <a:srgbClr val="8ACCF2"/>
                </a:solidFill>
                <a:latin typeface="Arial"/>
                <a:cs typeface="Arial"/>
              </a:rPr>
              <a:t>.</a:t>
            </a:r>
            <a:r>
              <a:rPr dirty="0" sz="650" spc="10">
                <a:solidFill>
                  <a:srgbClr val="565266"/>
                </a:solidFill>
                <a:latin typeface="Arial"/>
                <a:cs typeface="Arial"/>
              </a:rPr>
              <a:t>tro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m</a:t>
            </a:r>
            <a:r>
              <a:rPr dirty="0" sz="650" spc="15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650" spc="-15">
                <a:solidFill>
                  <a:srgbClr val="565266"/>
                </a:solidFill>
                <a:latin typeface="Arial"/>
                <a:cs typeface="Arial"/>
              </a:rPr>
              <a:t>looa</a:t>
            </a:r>
            <a:r>
              <a:rPr dirty="0" sz="650" spc="-15">
                <a:solidFill>
                  <a:srgbClr val="802364"/>
                </a:solidFill>
                <a:latin typeface="Arial"/>
                <a:cs typeface="Arial"/>
              </a:rPr>
              <a:t>ll</a:t>
            </a:r>
            <a:r>
              <a:rPr dirty="0" sz="650" spc="-15">
                <a:solidFill>
                  <a:srgbClr val="565266"/>
                </a:solidFill>
                <a:latin typeface="Arial"/>
                <a:cs typeface="Arial"/>
              </a:rPr>
              <a:t>:,,	</a:t>
            </a:r>
            <a:r>
              <a:rPr dirty="0" sz="650" spc="-35">
                <a:solidFill>
                  <a:srgbClr val="6E4B60"/>
                </a:solidFill>
                <a:latin typeface="Arial"/>
                <a:cs typeface="Arial"/>
              </a:rPr>
              <a:t>ti..,</a:t>
            </a:r>
            <a:r>
              <a:rPr dirty="0" sz="650" spc="-35">
                <a:solidFill>
                  <a:srgbClr val="4B3A4F"/>
                </a:solidFill>
                <a:latin typeface="Arial"/>
                <a:cs typeface="Arial"/>
              </a:rPr>
              <a:t>e </a:t>
            </a:r>
            <a:r>
              <a:rPr dirty="0" sz="650" spc="-10">
                <a:solidFill>
                  <a:srgbClr val="4B3A4F"/>
                </a:solidFill>
                <a:latin typeface="Arial"/>
                <a:cs typeface="Arial"/>
              </a:rPr>
              <a:t>lhre </a:t>
            </a:r>
            <a:r>
              <a:rPr dirty="0" sz="650" spc="-15">
                <a:solidFill>
                  <a:srgbClr val="565266"/>
                </a:solidFill>
                <a:latin typeface="Arial"/>
                <a:cs typeface="Arial"/>
              </a:rPr>
              <a:t>9</a:t>
            </a:r>
            <a:r>
              <a:rPr dirty="0" sz="650" spc="-15">
                <a:solidFill>
                  <a:srgbClr val="3D6290"/>
                </a:solidFill>
                <a:latin typeface="Arial"/>
                <a:cs typeface="Arial"/>
              </a:rPr>
              <a:t>h</a:t>
            </a:r>
            <a:r>
              <a:rPr dirty="0" sz="650" spc="-15">
                <a:solidFill>
                  <a:srgbClr val="3D4264"/>
                </a:solidFill>
                <a:latin typeface="Arial"/>
                <a:cs typeface="Arial"/>
              </a:rPr>
              <a:t>o</a:t>
            </a:r>
            <a:r>
              <a:rPr dirty="0" sz="650" spc="-15">
                <a:solidFill>
                  <a:srgbClr val="802364"/>
                </a:solidFill>
                <a:latin typeface="Arial"/>
                <a:cs typeface="Arial"/>
              </a:rPr>
              <a:t>l</a:t>
            </a:r>
            <a:r>
              <a:rPr dirty="0" sz="650" spc="-15">
                <a:solidFill>
                  <a:srgbClr val="672B56"/>
                </a:solidFill>
                <a:latin typeface="Arial"/>
                <a:cs typeface="Arial"/>
              </a:rPr>
              <a:t>d</a:t>
            </a:r>
            <a:r>
              <a:rPr dirty="0" sz="650" spc="-15">
                <a:solidFill>
                  <a:srgbClr val="A5596B"/>
                </a:solidFill>
                <a:latin typeface="Arial"/>
                <a:cs typeface="Arial"/>
              </a:rPr>
              <a:t>i</a:t>
            </a:r>
            <a:r>
              <a:rPr dirty="0" sz="650" spc="-15">
                <a:solidFill>
                  <a:srgbClr val="672B56"/>
                </a:solidFill>
                <a:latin typeface="Arial"/>
                <a:cs typeface="Arial"/>
              </a:rPr>
              <a:t>n</a:t>
            </a:r>
            <a:r>
              <a:rPr dirty="0" sz="650" spc="-15">
                <a:solidFill>
                  <a:srgbClr val="E8B16E"/>
                </a:solidFill>
                <a:latin typeface="Arial"/>
                <a:cs typeface="Arial"/>
              </a:rPr>
              <a:t>,</a:t>
            </a:r>
            <a:r>
              <a:rPr dirty="0" sz="650" spc="-15">
                <a:solidFill>
                  <a:srgbClr val="4B3A4F"/>
                </a:solidFill>
                <a:latin typeface="Arial"/>
                <a:cs typeface="Arial"/>
              </a:rPr>
              <a:t>g </a:t>
            </a:r>
            <a:r>
              <a:rPr dirty="0" sz="650" spc="-5">
                <a:solidFill>
                  <a:srgbClr val="565266"/>
                </a:solidFill>
                <a:latin typeface="Arial"/>
                <a:cs typeface="Arial"/>
              </a:rPr>
              <a:t>ol/Ef 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t</a:t>
            </a:r>
            <a:r>
              <a:rPr dirty="0" sz="650" spc="10">
                <a:solidFill>
                  <a:srgbClr val="2B4D82"/>
                </a:solidFill>
                <a:latin typeface="Arial"/>
                <a:cs typeface="Arial"/>
              </a:rPr>
              <a:t>h</a:t>
            </a:r>
            <a:r>
              <a:rPr dirty="0" sz="650" spc="10">
                <a:solidFill>
                  <a:srgbClr val="312F46"/>
                </a:solidFill>
                <a:latin typeface="Arial"/>
                <a:cs typeface="Arial"/>
              </a:rPr>
              <a:t>e </a:t>
            </a:r>
            <a:r>
              <a:rPr dirty="0" sz="650" spc="25">
                <a:solidFill>
                  <a:srgbClr val="565266"/>
                </a:solidFill>
                <a:latin typeface="Arial"/>
                <a:cs typeface="Arial"/>
              </a:rPr>
              <a:t>ra</a:t>
            </a:r>
            <a:r>
              <a:rPr dirty="0" sz="650" spc="25">
                <a:solidFill>
                  <a:srgbClr val="2B4D82"/>
                </a:solidFill>
                <a:latin typeface="Arial"/>
                <a:cs typeface="Arial"/>
              </a:rPr>
              <a:t>n</a:t>
            </a:r>
            <a:r>
              <a:rPr dirty="0" sz="650" spc="25">
                <a:solidFill>
                  <a:srgbClr val="312F46"/>
                </a:solidFill>
                <a:latin typeface="Arial"/>
                <a:cs typeface="Arial"/>
              </a:rPr>
              <a:t>ge  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650" spc="10">
                <a:solidFill>
                  <a:srgbClr val="3D6290"/>
                </a:solidFill>
                <a:latin typeface="Arial"/>
                <a:cs typeface="Arial"/>
              </a:rPr>
              <a:t>"</a:t>
            </a:r>
            <a:r>
              <a:rPr dirty="0" sz="650" spc="10">
                <a:solidFill>
                  <a:srgbClr val="565266"/>
                </a:solidFill>
                <a:latin typeface="Arial"/>
                <a:cs typeface="Arial"/>
              </a:rPr>
              <a:t>po:ss</a:t>
            </a:r>
            <a:r>
              <a:rPr dirty="0" sz="650" spc="10">
                <a:solidFill>
                  <a:srgbClr val="565B9E"/>
                </a:solidFill>
                <a:latin typeface="Arial"/>
                <a:cs typeface="Arial"/>
              </a:rPr>
              <a:t>i</a:t>
            </a:r>
            <a:r>
              <a:rPr dirty="0" sz="650" spc="10">
                <a:solidFill>
                  <a:srgbClr val="3D4264"/>
                </a:solidFill>
                <a:latin typeface="Arial"/>
                <a:cs typeface="Arial"/>
              </a:rPr>
              <a:t>ti</a:t>
            </a:r>
            <a:r>
              <a:rPr dirty="0" sz="650" spc="10">
                <a:solidFill>
                  <a:srgbClr val="265EA8"/>
                </a:solidFill>
                <a:latin typeface="Arial"/>
                <a:cs typeface="Arial"/>
              </a:rPr>
              <a:t>l</a:t>
            </a:r>
            <a:r>
              <a:rPr dirty="0" sz="650" spc="10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650" spc="-35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650" spc="15">
                <a:solidFill>
                  <a:srgbClr val="4B3A4F"/>
                </a:solidFill>
                <a:latin typeface="Arial"/>
                <a:cs typeface="Arial"/>
              </a:rPr>
              <a:t>sens</a:t>
            </a:r>
            <a:r>
              <a:rPr dirty="0" sz="650" spc="15">
                <a:solidFill>
                  <a:srgbClr val="676E7C"/>
                </a:solidFill>
                <a:latin typeface="Arial"/>
                <a:cs typeface="Arial"/>
              </a:rPr>
              <a:t>itivi</a:t>
            </a:r>
            <a:r>
              <a:rPr dirty="0" sz="650" spc="15">
                <a:solidFill>
                  <a:srgbClr val="565266"/>
                </a:solidFill>
                <a:latin typeface="Arial"/>
                <a:cs typeface="Arial"/>
              </a:rPr>
              <a:t>ty</a:t>
            </a:r>
            <a:r>
              <a:rPr dirty="0" sz="650" spc="-45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50" spc="20">
                <a:solidFill>
                  <a:srgbClr val="565266"/>
                </a:solidFill>
                <a:latin typeface="Arial"/>
                <a:cs typeface="Arial"/>
              </a:rPr>
              <a:t>factor</a:t>
            </a:r>
            <a:r>
              <a:rPr dirty="0" sz="650" spc="20">
                <a:solidFill>
                  <a:srgbClr val="312F46"/>
                </a:solidFill>
                <a:latin typeface="Arial"/>
                <a:cs typeface="Arial"/>
              </a:rPr>
              <a:t>s</a:t>
            </a:r>
            <a:r>
              <a:rPr dirty="0" sz="650" spc="-25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650" spc="5">
                <a:solidFill>
                  <a:srgbClr val="565266"/>
                </a:solidFill>
                <a:latin typeface="Arial"/>
                <a:cs typeface="Arial"/>
              </a:rPr>
              <a:t>(from</a:t>
            </a:r>
            <a:r>
              <a:rPr dirty="0" sz="650" spc="-10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50" spc="35">
                <a:solidFill>
                  <a:srgbClr val="565266"/>
                </a:solidFill>
                <a:latin typeface="Arial"/>
                <a:cs typeface="Arial"/>
              </a:rPr>
              <a:t>zero</a:t>
            </a:r>
            <a:r>
              <a:rPr dirty="0" sz="650" spc="5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50" spc="15">
                <a:solidFill>
                  <a:srgbClr val="693D42"/>
                </a:solidFill>
                <a:latin typeface="Arial"/>
                <a:cs typeface="Arial"/>
              </a:rPr>
              <a:t>t</a:t>
            </a:r>
            <a:r>
              <a:rPr dirty="0" sz="650" spc="15">
                <a:solidFill>
                  <a:srgbClr val="312F46"/>
                </a:solidFill>
                <a:latin typeface="Arial"/>
                <a:cs typeface="Arial"/>
              </a:rPr>
              <a:t>o</a:t>
            </a:r>
            <a:r>
              <a:rPr dirty="0" sz="650" spc="-35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750" spc="5" b="1">
                <a:solidFill>
                  <a:srgbClr val="565266"/>
                </a:solidFill>
                <a:latin typeface="Times New Roman"/>
                <a:cs typeface="Times New Roman"/>
              </a:rPr>
              <a:t>ene</a:t>
            </a:r>
            <a:r>
              <a:rPr dirty="0" sz="750" spc="5" b="1">
                <a:solidFill>
                  <a:srgbClr val="919095"/>
                </a:solidFill>
                <a:latin typeface="Times New Roman"/>
                <a:cs typeface="Times New Roman"/>
              </a:rPr>
              <a:t>)</a:t>
            </a:r>
            <a:r>
              <a:rPr dirty="0" sz="750" spc="5" b="1">
                <a:solidFill>
                  <a:srgbClr val="4B75A8"/>
                </a:solidFill>
                <a:latin typeface="Times New Roman"/>
                <a:cs typeface="Times New Roman"/>
              </a:rPr>
              <a:t>,</a:t>
            </a:r>
            <a:r>
              <a:rPr dirty="0" sz="750" spc="50" b="1">
                <a:solidFill>
                  <a:srgbClr val="4B75A8"/>
                </a:solidFill>
                <a:latin typeface="Times New Roman"/>
                <a:cs typeface="Times New Roman"/>
              </a:rPr>
              <a:t> </a:t>
            </a:r>
            <a:r>
              <a:rPr dirty="0" sz="650" spc="5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650" spc="5">
                <a:solidFill>
                  <a:srgbClr val="2B4D82"/>
                </a:solidFill>
                <a:latin typeface="Arial"/>
                <a:cs typeface="Arial"/>
              </a:rPr>
              <a:t>nd </a:t>
            </a:r>
            <a:r>
              <a:rPr dirty="0" sz="650" spc="20">
                <a:solidFill>
                  <a:srgbClr val="4B3A4F"/>
                </a:solidFill>
                <a:latin typeface="Arial"/>
                <a:cs typeface="Arial"/>
              </a:rPr>
              <a:t>cou</a:t>
            </a:r>
            <a:r>
              <a:rPr dirty="0" sz="650" spc="215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650" spc="10">
                <a:solidFill>
                  <a:srgbClr val="676E7C"/>
                </a:solidFill>
                <a:latin typeface="Arial"/>
                <a:cs typeface="Arial"/>
              </a:rPr>
              <a:t>t</a:t>
            </a:r>
            <a:r>
              <a:rPr dirty="0" sz="650" spc="-15">
                <a:solidFill>
                  <a:srgbClr val="676E7C"/>
                </a:solidFill>
                <a:latin typeface="Arial"/>
                <a:cs typeface="Arial"/>
              </a:rPr>
              <a:t> 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lh</a:t>
            </a:r>
            <a:r>
              <a:rPr dirty="0" sz="650" spc="-100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650" spc="20">
                <a:solidFill>
                  <a:srgbClr val="312F46"/>
                </a:solidFill>
                <a:latin typeface="Arial"/>
                <a:cs typeface="Arial"/>
              </a:rPr>
              <a:t>e </a:t>
            </a:r>
            <a:r>
              <a:rPr dirty="0" sz="650" spc="5">
                <a:solidFill>
                  <a:srgbClr val="2B4D82"/>
                </a:solidFill>
                <a:latin typeface="Arial"/>
                <a:cs typeface="Arial"/>
              </a:rPr>
              <a:t>nu</a:t>
            </a:r>
            <a:r>
              <a:rPr dirty="0" sz="650" spc="5">
                <a:solidFill>
                  <a:srgbClr val="676E7C"/>
                </a:solidFill>
                <a:latin typeface="Arial"/>
                <a:cs typeface="Arial"/>
              </a:rPr>
              <a:t>lillb</a:t>
            </a:r>
            <a:r>
              <a:rPr dirty="0" sz="650" spc="5">
                <a:solidFill>
                  <a:srgbClr val="4B3A4F"/>
                </a:solidFill>
                <a:latin typeface="Arial"/>
                <a:cs typeface="Arial"/>
              </a:rPr>
              <a:t>e</a:t>
            </a:r>
            <a:r>
              <a:rPr dirty="0" sz="650" spc="5">
                <a:solidFill>
                  <a:srgbClr val="1F3B70"/>
                </a:solidFill>
                <a:latin typeface="Arial"/>
                <a:cs typeface="Arial"/>
              </a:rPr>
              <a:t>r</a:t>
            </a:r>
            <a:r>
              <a:rPr dirty="0" sz="650" spc="-10">
                <a:solidFill>
                  <a:srgbClr val="1F3B70"/>
                </a:solidFill>
                <a:latin typeface="Arial"/>
                <a:cs typeface="Arial"/>
              </a:rPr>
              <a:t> </a:t>
            </a:r>
            <a:r>
              <a:rPr dirty="0" sz="650" spc="15">
                <a:solidFill>
                  <a:srgbClr val="565266"/>
                </a:solidFill>
                <a:latin typeface="Arial"/>
                <a:cs typeface="Arial"/>
              </a:rPr>
              <a:t>of</a:t>
            </a:r>
            <a:r>
              <a:rPr dirty="0" sz="650" spc="-20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50" spc="10">
                <a:solidFill>
                  <a:srgbClr val="312F46"/>
                </a:solidFill>
                <a:latin typeface="Arial"/>
                <a:cs typeface="Arial"/>
              </a:rPr>
              <a:t>s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pots</a:t>
            </a:r>
            <a:endParaRPr sz="650">
              <a:latin typeface="Arial"/>
              <a:cs typeface="Arial"/>
            </a:endParaRPr>
          </a:p>
          <a:p>
            <a:pPr>
              <a:lnSpc>
                <a:spcPts val="720"/>
              </a:lnSpc>
            </a:pPr>
            <a:r>
              <a:rPr dirty="0" sz="650" spc="5">
                <a:solidFill>
                  <a:srgbClr val="A5596B"/>
                </a:solidFill>
                <a:latin typeface="Arial"/>
                <a:cs typeface="Arial"/>
              </a:rPr>
              <a:t>i</a:t>
            </a:r>
            <a:r>
              <a:rPr dirty="0" sz="650" spc="5">
                <a:solidFill>
                  <a:srgbClr val="4B3A4F"/>
                </a:solidFill>
                <a:latin typeface="Arial"/>
                <a:cs typeface="Arial"/>
              </a:rPr>
              <a:t>d </a:t>
            </a:r>
            <a:r>
              <a:rPr dirty="0" sz="650" spc="-60">
                <a:solidFill>
                  <a:srgbClr val="231F2D"/>
                </a:solidFill>
                <a:latin typeface="Arial"/>
                <a:cs typeface="Arial"/>
              </a:rPr>
              <a:t>-</a:t>
            </a:r>
            <a:r>
              <a:rPr dirty="0" sz="650" spc="-60">
                <a:solidFill>
                  <a:srgbClr val="877780"/>
                </a:solidFill>
                <a:latin typeface="Arial"/>
                <a:cs typeface="Arial"/>
              </a:rPr>
              <a:t>..</a:t>
            </a:r>
            <a:r>
              <a:rPr dirty="0" sz="650" spc="-35">
                <a:solidFill>
                  <a:srgbClr val="877780"/>
                </a:solidFill>
                <a:latin typeface="Arial"/>
                <a:cs typeface="Arial"/>
              </a:rPr>
              <a:t> </a:t>
            </a:r>
            <a:r>
              <a:rPr dirty="0" sz="650" spc="-5">
                <a:solidFill>
                  <a:srgbClr val="BFBFC1"/>
                </a:solidFill>
                <a:latin typeface="Arial"/>
                <a:cs typeface="Arial"/>
              </a:rPr>
              <a:t>.</a:t>
            </a:r>
            <a:r>
              <a:rPr dirty="0" sz="650" spc="-5">
                <a:solidFill>
                  <a:srgbClr val="3D4264"/>
                </a:solidFill>
                <a:latin typeface="Arial"/>
                <a:cs typeface="Arial"/>
              </a:rPr>
              <a:t>d </a:t>
            </a:r>
            <a:r>
              <a:rPr dirty="0" sz="850" spc="10">
                <a:solidFill>
                  <a:srgbClr val="565266"/>
                </a:solidFill>
                <a:latin typeface="Times New Roman"/>
                <a:cs typeface="Times New Roman"/>
              </a:rPr>
              <a:t>at 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each </a:t>
            </a:r>
            <a:r>
              <a:rPr dirty="0" sz="650" spc="15">
                <a:solidFill>
                  <a:srgbClr val="565266"/>
                </a:solidFill>
                <a:latin typeface="Arial"/>
                <a:cs typeface="Arial"/>
              </a:rPr>
              <a:t>v</a:t>
            </a:r>
            <a:r>
              <a:rPr dirty="0" sz="650" spc="15">
                <a:solidFill>
                  <a:srgbClr val="676E7C"/>
                </a:solidFill>
                <a:latin typeface="Arial"/>
                <a:cs typeface="Arial"/>
              </a:rPr>
              <a:t>alu</a:t>
            </a:r>
            <a:r>
              <a:rPr dirty="0" sz="650" spc="15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650" spc="15">
                <a:solidFill>
                  <a:srgbClr val="802364"/>
                </a:solidFill>
                <a:latin typeface="Arial"/>
                <a:cs typeface="Arial"/>
              </a:rPr>
              <a:t>. </a:t>
            </a:r>
            <a:r>
              <a:rPr dirty="0" sz="650" spc="25">
                <a:solidFill>
                  <a:srgbClr val="676E7C"/>
                </a:solidFill>
                <a:latin typeface="Arial"/>
                <a:cs typeface="Arial"/>
              </a:rPr>
              <a:t>Then</a:t>
            </a:r>
            <a:r>
              <a:rPr dirty="0" sz="650" spc="25">
                <a:solidFill>
                  <a:srgbClr val="873480"/>
                </a:solidFill>
                <a:latin typeface="Arial"/>
                <a:cs typeface="Arial"/>
              </a:rPr>
              <a:t>, </a:t>
            </a:r>
            <a:r>
              <a:rPr dirty="0" sz="700" spc="25">
                <a:solidFill>
                  <a:srgbClr val="565266"/>
                </a:solidFill>
                <a:latin typeface="Arial"/>
                <a:cs typeface="Arial"/>
              </a:rPr>
              <a:t>ihe </a:t>
            </a:r>
            <a:r>
              <a:rPr dirty="0" sz="650" spc="5">
                <a:solidFill>
                  <a:srgbClr val="4B3A4F"/>
                </a:solidFill>
                <a:latin typeface="Arial"/>
                <a:cs typeface="Arial"/>
              </a:rPr>
              <a:t>se</a:t>
            </a:r>
            <a:r>
              <a:rPr dirty="0" sz="650" spc="5">
                <a:solidFill>
                  <a:srgbClr val="2B4D82"/>
                </a:solidFill>
                <a:latin typeface="Arial"/>
                <a:cs typeface="Arial"/>
              </a:rPr>
              <a:t>n</a:t>
            </a:r>
            <a:r>
              <a:rPr dirty="0" sz="650" spc="5">
                <a:solidFill>
                  <a:srgbClr val="312F46"/>
                </a:solidFill>
                <a:latin typeface="Arial"/>
                <a:cs typeface="Arial"/>
              </a:rPr>
              <a:t>s</a:t>
            </a:r>
            <a:r>
              <a:rPr dirty="0" sz="650" spc="5">
                <a:solidFill>
                  <a:srgbClr val="919095"/>
                </a:solidFill>
                <a:latin typeface="Arial"/>
                <a:cs typeface="Arial"/>
              </a:rPr>
              <a:t>"</a:t>
            </a:r>
            <a:r>
              <a:rPr dirty="0" sz="650" spc="5">
                <a:solidFill>
                  <a:srgbClr val="877780"/>
                </a:solidFill>
                <a:latin typeface="Arial"/>
                <a:cs typeface="Arial"/>
              </a:rPr>
              <a:t>"</a:t>
            </a:r>
            <a:r>
              <a:rPr dirty="0" sz="650" spc="5">
                <a:solidFill>
                  <a:srgbClr val="676E7C"/>
                </a:solidFill>
                <a:latin typeface="Arial"/>
                <a:cs typeface="Arial"/>
              </a:rPr>
              <a:t>,¿jy </a:t>
            </a:r>
            <a:r>
              <a:rPr dirty="0" sz="650" spc="5">
                <a:solidFill>
                  <a:srgbClr val="565266"/>
                </a:solidFill>
                <a:latin typeface="Arial"/>
                <a:cs typeface="Arial"/>
              </a:rPr>
              <a:t>fa</a:t>
            </a:r>
            <a:r>
              <a:rPr dirty="0" sz="650" spc="5">
                <a:solidFill>
                  <a:srgbClr val="676E7C"/>
                </a:solidFill>
                <a:latin typeface="Arial"/>
                <a:cs typeface="Arial"/>
              </a:rPr>
              <a:t>ci</a:t>
            </a:r>
            <a:r>
              <a:rPr dirty="0" sz="650" spc="5">
                <a:solidFill>
                  <a:srgbClr val="4B3A4F"/>
                </a:solidFill>
                <a:latin typeface="Arial"/>
                <a:cs typeface="Arial"/>
              </a:rPr>
              <a:t>o</a:t>
            </a:r>
            <a:r>
              <a:rPr dirty="0" sz="650" spc="5">
                <a:solidFill>
                  <a:srgbClr val="672B56"/>
                </a:solidFill>
                <a:latin typeface="Arial"/>
                <a:cs typeface="Arial"/>
              </a:rPr>
              <a:t>r </a:t>
            </a:r>
            <a:r>
              <a:rPr dirty="0" sz="650" spc="20">
                <a:solidFill>
                  <a:srgbClr val="565266"/>
                </a:solidFill>
                <a:latin typeface="Arial"/>
                <a:cs typeface="Arial"/>
              </a:rPr>
              <a:t>wfisr</a:t>
            </a:r>
            <a:r>
              <a:rPr dirty="0" sz="650" spc="20">
                <a:solidFill>
                  <a:srgbClr val="312F46"/>
                </a:solidFill>
                <a:latin typeface="Arial"/>
                <a:cs typeface="Arial"/>
              </a:rPr>
              <a:t>e </a:t>
            </a:r>
            <a:r>
              <a:rPr dirty="0" sz="650" spc="15">
                <a:solidFill>
                  <a:srgbClr val="7E503F"/>
                </a:solidFill>
                <a:latin typeface="Arial"/>
                <a:cs typeface="Arial"/>
              </a:rPr>
              <a:t>t</a:t>
            </a:r>
            <a:r>
              <a:rPr dirty="0" sz="650" spc="15">
                <a:solidFill>
                  <a:srgbClr val="2B4D82"/>
                </a:solidFill>
                <a:latin typeface="Arial"/>
                <a:cs typeface="Arial"/>
              </a:rPr>
              <a:t>h</a:t>
            </a:r>
            <a:r>
              <a:rPr dirty="0" sz="650" spc="15">
                <a:solidFill>
                  <a:srgbClr val="312F46"/>
                </a:solidFill>
                <a:latin typeface="Arial"/>
                <a:cs typeface="Arial"/>
              </a:rPr>
              <a:t>e </a:t>
            </a:r>
            <a:r>
              <a:rPr dirty="0" sz="750" spc="-35" b="1">
                <a:solidFill>
                  <a:srgbClr val="877780"/>
                </a:solidFill>
                <a:latin typeface="Times New Roman"/>
                <a:cs typeface="Times New Roman"/>
              </a:rPr>
              <a:t>nu</a:t>
            </a:r>
            <a:r>
              <a:rPr dirty="0" sz="750" spc="-35" b="1">
                <a:solidFill>
                  <a:srgbClr val="565266"/>
                </a:solidFill>
                <a:latin typeface="Times New Roman"/>
                <a:cs typeface="Times New Roman"/>
              </a:rPr>
              <a:t>mber </a:t>
            </a:r>
            <a:r>
              <a:rPr dirty="0" sz="650" spc="-40">
                <a:solidFill>
                  <a:srgbClr val="4B3A4F"/>
                </a:solidFill>
                <a:latin typeface="Arial"/>
                <a:cs typeface="Arial"/>
              </a:rPr>
              <a:t>o </a:t>
            </a:r>
            <a:r>
              <a:rPr dirty="0" sz="650" spc="-65">
                <a:solidFill>
                  <a:srgbClr val="8ACCF2"/>
                </a:solidFill>
                <a:latin typeface="Arial"/>
                <a:cs typeface="Arial"/>
              </a:rPr>
              <a:t>· </a:t>
            </a:r>
            <a:r>
              <a:rPr dirty="0" sz="650" spc="5">
                <a:solidFill>
                  <a:srgbClr val="676E7C"/>
                </a:solidFill>
                <a:latin typeface="Arial"/>
                <a:cs typeface="Arial"/>
              </a:rPr>
              <a:t>ioorrtifi</a:t>
            </a:r>
            <a:r>
              <a:rPr dirty="0" sz="650" spc="5">
                <a:solidFill>
                  <a:srgbClr val="3D4264"/>
                </a:solidFill>
                <a:latin typeface="Arial"/>
                <a:cs typeface="Arial"/>
              </a:rPr>
              <a:t>ed</a:t>
            </a:r>
            <a:endParaRPr sz="650">
              <a:latin typeface="Arial"/>
              <a:cs typeface="Arial"/>
            </a:endParaRPr>
          </a:p>
          <a:p>
            <a:pPr marL="2540" marR="89535">
              <a:lnSpc>
                <a:spcPts val="840"/>
              </a:lnSpc>
              <a:spcBef>
                <a:spcPts val="75"/>
              </a:spcBef>
            </a:pPr>
            <a:r>
              <a:rPr dirty="0" sz="650" spc="-35">
                <a:solidFill>
                  <a:srgbClr val="4B3A4F"/>
                </a:solidFill>
                <a:latin typeface="Arial"/>
                <a:cs typeface="Arial"/>
              </a:rPr>
              <a:t>s</a:t>
            </a:r>
            <a:r>
              <a:rPr dirty="0" sz="650" spc="-35">
                <a:solidFill>
                  <a:srgbClr val="565266"/>
                </a:solidFill>
                <a:latin typeface="Arial"/>
                <a:cs typeface="Arial"/>
              </a:rPr>
              <a:t>:p</a:t>
            </a:r>
            <a:r>
              <a:rPr dirty="0" sz="650" spc="-35">
                <a:solidFill>
                  <a:srgbClr val="3D4264"/>
                </a:solidFill>
                <a:latin typeface="Arial"/>
                <a:cs typeface="Arial"/>
              </a:rPr>
              <a:t>ots</a:t>
            </a:r>
            <a:r>
              <a:rPr dirty="0" sz="650" spc="-35">
                <a:solidFill>
                  <a:srgbClr val="8ACCF2"/>
                </a:solidFill>
                <a:latin typeface="Arial"/>
                <a:cs typeface="Arial"/>
              </a:rPr>
              <a:t>. </a:t>
            </a:r>
            <a:r>
              <a:rPr dirty="0" sz="650" spc="-45">
                <a:solidFill>
                  <a:srgbClr val="A5ACA8"/>
                </a:solidFill>
                <a:latin typeface="Arial"/>
                <a:cs typeface="Arial"/>
              </a:rPr>
              <a:t>i </a:t>
            </a:r>
            <a:r>
              <a:rPr dirty="0" sz="650" spc="-95">
                <a:solidFill>
                  <a:srgbClr val="312F46"/>
                </a:solidFill>
                <a:latin typeface="Arial"/>
                <a:cs typeface="Arial"/>
              </a:rPr>
              <a:t>s </a:t>
            </a:r>
            <a:r>
              <a:rPr dirty="0" sz="650" spc="-45">
                <a:solidFill>
                  <a:srgbClr val="265EA8"/>
                </a:solidFill>
                <a:latin typeface="Arial"/>
                <a:cs typeface="Arial"/>
              </a:rPr>
              <a:t>l</a:t>
            </a:r>
            <a:r>
              <a:rPr dirty="0" sz="650" spc="-45">
                <a:solidFill>
                  <a:srgbClr val="312F46"/>
                </a:solidFill>
                <a:latin typeface="Arial"/>
                <a:cs typeface="Arial"/>
              </a:rPr>
              <a:t>e </a:t>
            </a:r>
            <a:r>
              <a:rPr dirty="0" sz="650" spc="-105">
                <a:solidFill>
                  <a:srgbClr val="3D4264"/>
                </a:solidFill>
                <a:latin typeface="Arial"/>
                <a:cs typeface="Arial"/>
              </a:rPr>
              <a:t>a </a:t>
            </a:r>
            <a:r>
              <a:rPr dirty="0" sz="650" spc="-95">
                <a:solidFill>
                  <a:srgbClr val="312F46"/>
                </a:solidFill>
                <a:latin typeface="Arial"/>
                <a:cs typeface="Arial"/>
              </a:rPr>
              <a:t>s </a:t>
            </a:r>
            <a:r>
              <a:rPr dirty="0" sz="650" spc="-55">
                <a:solidFill>
                  <a:srgbClr val="676E7C"/>
                </a:solidFill>
                <a:latin typeface="Arial"/>
                <a:cs typeface="Arial"/>
              </a:rPr>
              <a:t>t </a:t>
            </a:r>
            <a:r>
              <a:rPr dirty="0" sz="650" spc="-30">
                <a:solidFill>
                  <a:srgbClr val="E8B16E"/>
                </a:solidFill>
                <a:latin typeface="Arial"/>
                <a:cs typeface="Arial"/>
              </a:rPr>
              <a:t>·</a:t>
            </a:r>
            <a:r>
              <a:rPr dirty="0" sz="650" spc="-30">
                <a:solidFill>
                  <a:srgbClr val="565266"/>
                </a:solidFill>
                <a:latin typeface="Arial"/>
                <a:cs typeface="Arial"/>
              </a:rPr>
              <a:t>sens</a:t>
            </a:r>
            <a:r>
              <a:rPr dirty="0" sz="650" spc="-30">
                <a:solidFill>
                  <a:srgbClr val="A5596B"/>
                </a:solidFill>
                <a:latin typeface="Arial"/>
                <a:cs typeface="Arial"/>
              </a:rPr>
              <a:t>i</a:t>
            </a:r>
            <a:r>
              <a:rPr dirty="0" sz="650" spc="-30">
                <a:solidFill>
                  <a:srgbClr val="9AB3C1"/>
                </a:solidFill>
                <a:latin typeface="Arial"/>
                <a:cs typeface="Arial"/>
              </a:rPr>
              <a:t>• </a:t>
            </a:r>
            <a:r>
              <a:rPr dirty="0" sz="650" spc="10">
                <a:solidFill>
                  <a:srgbClr val="312F46"/>
                </a:solidFill>
                <a:latin typeface="Arial"/>
                <a:cs typeface="Arial"/>
              </a:rPr>
              <a:t>e </a:t>
            </a:r>
            <a:r>
              <a:rPr dirty="0" sz="800" spc="10">
                <a:solidFill>
                  <a:srgbClr val="565266"/>
                </a:solidFill>
                <a:latin typeface="Times New Roman"/>
                <a:cs typeface="Times New Roman"/>
              </a:rPr>
              <a:t>to </a:t>
            </a:r>
            <a:r>
              <a:rPr dirty="0" sz="650" spc="5">
                <a:solidFill>
                  <a:srgbClr val="565266"/>
                </a:solidFill>
                <a:latin typeface="Arial"/>
                <a:cs typeface="Arial"/>
              </a:rPr>
              <a:t>ch</a:t>
            </a:r>
            <a:r>
              <a:rPr dirty="0" sz="650" spc="5">
                <a:solidFill>
                  <a:srgbClr val="3D4264"/>
                </a:solidFill>
                <a:latin typeface="Arial"/>
                <a:cs typeface="Arial"/>
              </a:rPr>
              <a:t>a</a:t>
            </a:r>
            <a:r>
              <a:rPr dirty="0" sz="650" spc="5">
                <a:solidFill>
                  <a:srgbClr val="2B4D82"/>
                </a:solidFill>
                <a:latin typeface="Arial"/>
                <a:cs typeface="Arial"/>
              </a:rPr>
              <a:t>n</a:t>
            </a:r>
            <a:r>
              <a:rPr dirty="0" sz="650" spc="5">
                <a:solidFill>
                  <a:srgbClr val="312F46"/>
                </a:solidFill>
                <a:latin typeface="Arial"/>
                <a:cs typeface="Arial"/>
              </a:rPr>
              <a:t>ge</a:t>
            </a:r>
            <a:r>
              <a:rPr dirty="0" sz="650" spc="5">
                <a:solidFill>
                  <a:srgbClr val="565266"/>
                </a:solidFill>
                <a:latin typeface="Arial"/>
                <a:cs typeface="Arial"/>
              </a:rPr>
              <a:t>s </a:t>
            </a:r>
            <a:r>
              <a:rPr dirty="0" sz="650" spc="20">
                <a:solidFill>
                  <a:srgbClr val="A5596B"/>
                </a:solidFill>
                <a:latin typeface="Arial"/>
                <a:cs typeface="Arial"/>
              </a:rPr>
              <a:t>i</a:t>
            </a:r>
            <a:r>
              <a:rPr dirty="0" sz="650" spc="20">
                <a:solidFill>
                  <a:srgbClr val="672B56"/>
                </a:solidFill>
                <a:latin typeface="Arial"/>
                <a:cs typeface="Arial"/>
              </a:rPr>
              <a:t>n </a:t>
            </a:r>
            <a:r>
              <a:rPr dirty="0" sz="650" spc="-15">
                <a:solidFill>
                  <a:srgbClr val="E8B16E"/>
                </a:solidFill>
                <a:latin typeface="Arial"/>
                <a:cs typeface="Arial"/>
              </a:rPr>
              <a:t>•</a:t>
            </a:r>
            <a:r>
              <a:rPr dirty="0" sz="650" spc="-15">
                <a:solidFill>
                  <a:srgbClr val="565266"/>
                </a:solidFill>
                <a:latin typeface="Arial"/>
                <a:cs typeface="Arial"/>
              </a:rPr>
              <a:t>5Eft5</a:t>
            </a:r>
            <a:r>
              <a:rPr dirty="0" sz="650" spc="-15">
                <a:solidFill>
                  <a:srgbClr val="A5596B"/>
                </a:solidFill>
                <a:latin typeface="Arial"/>
                <a:cs typeface="Arial"/>
              </a:rPr>
              <a:t>i</a:t>
            </a:r>
            <a:r>
              <a:rPr dirty="0" sz="650" spc="-15">
                <a:solidFill>
                  <a:srgbClr val="693D42"/>
                </a:solidFill>
                <a:latin typeface="Arial"/>
                <a:cs typeface="Arial"/>
              </a:rPr>
              <a:t>t</a:t>
            </a:r>
            <a:r>
              <a:rPr dirty="0" sz="650" spc="-15">
                <a:solidFill>
                  <a:srgbClr val="565266"/>
                </a:solidFill>
                <a:latin typeface="Arial"/>
                <a:cs typeface="Arial"/>
              </a:rPr>
              <a:t>iir.ly </a:t>
            </a:r>
            <a:r>
              <a:rPr dirty="0" sz="650" spc="5">
                <a:solidFill>
                  <a:srgbClr val="3D4264"/>
                </a:solidFill>
                <a:latin typeface="Arial"/>
                <a:cs typeface="Arial"/>
              </a:rPr>
              <a:t>o</a:t>
            </a:r>
            <a:r>
              <a:rPr dirty="0" sz="650" spc="5">
                <a:solidFill>
                  <a:srgbClr val="2B4D82"/>
                </a:solidFill>
                <a:latin typeface="Arial"/>
                <a:cs typeface="Arial"/>
              </a:rPr>
              <a:t>uld </a:t>
            </a:r>
            <a:r>
              <a:rPr dirty="0" sz="650" spc="30" b="1">
                <a:solidFill>
                  <a:srgbClr val="565266"/>
                </a:solidFill>
                <a:latin typeface="Arial"/>
                <a:cs typeface="Arial"/>
              </a:rPr>
              <a:t>be </a:t>
            </a:r>
            <a:r>
              <a:rPr dirty="0" sz="650" spc="15">
                <a:solidFill>
                  <a:srgbClr val="7E503F"/>
                </a:solidFill>
                <a:latin typeface="Arial"/>
                <a:cs typeface="Arial"/>
              </a:rPr>
              <a:t>t</a:t>
            </a:r>
            <a:r>
              <a:rPr dirty="0" sz="650" spc="15">
                <a:solidFill>
                  <a:srgbClr val="2B4D82"/>
                </a:solidFill>
                <a:latin typeface="Arial"/>
                <a:cs typeface="Arial"/>
              </a:rPr>
              <a:t>h</a:t>
            </a:r>
            <a:r>
              <a:rPr dirty="0" sz="650" spc="15">
                <a:solidFill>
                  <a:srgbClr val="312F46"/>
                </a:solidFill>
                <a:latin typeface="Arial"/>
                <a:cs typeface="Arial"/>
              </a:rPr>
              <a:t>e </a:t>
            </a:r>
            <a:r>
              <a:rPr dirty="0" sz="650" spc="-35">
                <a:solidFill>
                  <a:srgbClr val="4B3A4F"/>
                </a:solidFill>
                <a:latin typeface="Arial"/>
                <a:cs typeface="Arial"/>
              </a:rPr>
              <a:t>vaJ</a:t>
            </a:r>
            <a:r>
              <a:rPr dirty="0" sz="650" spc="-35">
                <a:solidFill>
                  <a:srgbClr val="672B56"/>
                </a:solidFill>
                <a:latin typeface="Arial"/>
                <a:cs typeface="Arial"/>
              </a:rPr>
              <a:t>u</a:t>
            </a:r>
            <a:r>
              <a:rPr dirty="0" sz="650" spc="-35">
                <a:solidFill>
                  <a:srgbClr val="312F46"/>
                </a:solidFill>
                <a:latin typeface="Arial"/>
                <a:cs typeface="Arial"/>
              </a:rPr>
              <a:t>e </a:t>
            </a:r>
            <a:r>
              <a:rPr dirty="0" sz="650" spc="-25">
                <a:solidFill>
                  <a:srgbClr val="E8B16E"/>
                </a:solidFill>
                <a:latin typeface="Arial"/>
                <a:cs typeface="Arial"/>
              </a:rPr>
              <a:t>.</a:t>
            </a:r>
            <a:r>
              <a:rPr dirty="0" sz="650" spc="-25">
                <a:solidFill>
                  <a:srgbClr val="3D4264"/>
                </a:solidFill>
                <a:latin typeface="Arial"/>
                <a:cs typeface="Arial"/>
              </a:rPr>
              <a:t>a</a:t>
            </a:r>
            <a:r>
              <a:rPr dirty="0" sz="650" spc="-25">
                <a:solidFill>
                  <a:srgbClr val="6E4B60"/>
                </a:solidFill>
                <a:latin typeface="Arial"/>
                <a:cs typeface="Arial"/>
              </a:rPr>
              <a:t>i </a:t>
            </a:r>
            <a:r>
              <a:rPr dirty="0" sz="650" spc="-5">
                <a:solidFill>
                  <a:srgbClr val="3D4264"/>
                </a:solidFill>
                <a:latin typeface="Arial"/>
                <a:cs typeface="Arial"/>
              </a:rPr>
              <a:t>w</a:t>
            </a:r>
            <a:r>
              <a:rPr dirty="0" sz="650" spc="-5">
                <a:solidFill>
                  <a:srgbClr val="2B4D82"/>
                </a:solidFill>
                <a:latin typeface="Arial"/>
                <a:cs typeface="Arial"/>
              </a:rPr>
              <a:t>h</a:t>
            </a:r>
            <a:r>
              <a:rPr dirty="0" sz="650" spc="-5">
                <a:solidFill>
                  <a:srgbClr val="565B9E"/>
                </a:solidFill>
                <a:latin typeface="Arial"/>
                <a:cs typeface="Arial"/>
              </a:rPr>
              <a:t>i</a:t>
            </a:r>
            <a:r>
              <a:rPr dirty="0" sz="650" spc="-5">
                <a:solidFill>
                  <a:srgbClr val="877780"/>
                </a:solidFill>
                <a:latin typeface="Arial"/>
                <a:cs typeface="Arial"/>
              </a:rPr>
              <a:t>rn </a:t>
            </a:r>
            <a:r>
              <a:rPr dirty="0" sz="650" spc="-55">
                <a:solidFill>
                  <a:srgbClr val="3D4264"/>
                </a:solidFill>
                <a:latin typeface="Arial"/>
                <a:cs typeface="Arial"/>
              </a:rPr>
              <a:t>w.</a:t>
            </a:r>
            <a:r>
              <a:rPr dirty="0" sz="650" spc="-55">
                <a:solidFill>
                  <a:srgbClr val="312F46"/>
                </a:solidFill>
                <a:latin typeface="Arial"/>
                <a:cs typeface="Arial"/>
              </a:rPr>
              <a:t>e  </a:t>
            </a:r>
            <a:r>
              <a:rPr dirty="0" sz="650" spc="25">
                <a:solidFill>
                  <a:srgbClr val="4B3A4F"/>
                </a:solidFill>
                <a:latin typeface="Arial"/>
                <a:cs typeface="Arial"/>
              </a:rPr>
              <a:t>are</a:t>
            </a:r>
            <a:r>
              <a:rPr dirty="0" sz="650" spc="-30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650" spc="15">
                <a:solidFill>
                  <a:srgbClr val="A5596B"/>
                </a:solidFill>
                <a:latin typeface="Arial"/>
                <a:cs typeface="Arial"/>
              </a:rPr>
              <a:t>i</a:t>
            </a:r>
            <a:r>
              <a:rPr dirty="0" sz="650" spc="15">
                <a:solidFill>
                  <a:srgbClr val="672B56"/>
                </a:solidFill>
                <a:latin typeface="Arial"/>
                <a:cs typeface="Arial"/>
              </a:rPr>
              <a:t>n</a:t>
            </a:r>
            <a:r>
              <a:rPr dirty="0" sz="650" spc="15">
                <a:solidFill>
                  <a:srgbClr val="3D4264"/>
                </a:solidFill>
                <a:latin typeface="Arial"/>
                <a:cs typeface="Arial"/>
              </a:rPr>
              <a:t>d</a:t>
            </a:r>
            <a:r>
              <a:rPr dirty="0" sz="650" spc="-70">
                <a:solidFill>
                  <a:srgbClr val="3D4264"/>
                </a:solidFill>
                <a:latin typeface="Arial"/>
                <a:cs typeface="Arial"/>
              </a:rPr>
              <a:t> </a:t>
            </a:r>
            <a:r>
              <a:rPr dirty="0" sz="650" spc="15">
                <a:solidFill>
                  <a:srgbClr val="2B4D82"/>
                </a:solidFill>
                <a:latin typeface="Arial"/>
                <a:cs typeface="Arial"/>
              </a:rPr>
              <a:t>u</a:t>
            </a:r>
            <a:r>
              <a:rPr dirty="0" sz="650" spc="15">
                <a:solidFill>
                  <a:srgbClr val="3D4264"/>
                </a:solidFill>
                <a:latin typeface="Arial"/>
                <a:cs typeface="Arial"/>
              </a:rPr>
              <a:t>d</a:t>
            </a:r>
            <a:r>
              <a:rPr dirty="0" sz="650" spc="15">
                <a:solidFill>
                  <a:srgbClr val="565B9E"/>
                </a:solidFill>
                <a:latin typeface="Arial"/>
                <a:cs typeface="Arial"/>
              </a:rPr>
              <a:t>i</a:t>
            </a:r>
            <a:r>
              <a:rPr dirty="0" sz="650" spc="15">
                <a:solidFill>
                  <a:srgbClr val="2B4D82"/>
                </a:solidFill>
                <a:latin typeface="Arial"/>
                <a:cs typeface="Arial"/>
              </a:rPr>
              <a:t>n</a:t>
            </a:r>
            <a:r>
              <a:rPr dirty="0" sz="650" spc="15">
                <a:solidFill>
                  <a:srgbClr val="3D4264"/>
                </a:solidFill>
                <a:latin typeface="Arial"/>
                <a:cs typeface="Arial"/>
              </a:rPr>
              <a:t>g</a:t>
            </a:r>
            <a:r>
              <a:rPr dirty="0" sz="650" spc="-55">
                <a:solidFill>
                  <a:srgbClr val="3D4264"/>
                </a:solidFill>
                <a:latin typeface="Arial"/>
                <a:cs typeface="Arial"/>
              </a:rPr>
              <a:t> 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lh</a:t>
            </a:r>
            <a:r>
              <a:rPr dirty="0" sz="650" spc="-95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650" spc="15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650" spc="20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650" spc="-45">
                <a:solidFill>
                  <a:srgbClr val="265EA8"/>
                </a:solidFill>
                <a:latin typeface="Arial"/>
                <a:cs typeface="Arial"/>
              </a:rPr>
              <a:t>l</a:t>
            </a:r>
            <a:r>
              <a:rPr dirty="0" sz="650" spc="-45">
                <a:solidFill>
                  <a:srgbClr val="312F46"/>
                </a:solidFill>
                <a:latin typeface="Arial"/>
                <a:cs typeface="Arial"/>
              </a:rPr>
              <a:t>o</a:t>
            </a:r>
            <a:r>
              <a:rPr dirty="0" sz="650" spc="-45">
                <a:solidFill>
                  <a:srgbClr val="4B3A4F"/>
                </a:solidFill>
                <a:latin typeface="Arial"/>
                <a:cs typeface="Arial"/>
              </a:rPr>
              <a:t>we</a:t>
            </a:r>
            <a:r>
              <a:rPr dirty="0" sz="650" spc="-45">
                <a:solidFill>
                  <a:srgbClr val="A5CDD6"/>
                </a:solidFill>
                <a:latin typeface="Arial"/>
                <a:cs typeface="Arial"/>
              </a:rPr>
              <a:t>.</a:t>
            </a:r>
            <a:r>
              <a:rPr dirty="0" sz="650" spc="-45">
                <a:solidFill>
                  <a:srgbClr val="4B3A4F"/>
                </a:solidFill>
                <a:latin typeface="Arial"/>
                <a:cs typeface="Arial"/>
              </a:rPr>
              <a:t>SII</a:t>
            </a:r>
            <a:r>
              <a:rPr dirty="0" sz="650" spc="-30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650" spc="15">
                <a:solidFill>
                  <a:srgbClr val="565266"/>
                </a:solidFill>
                <a:latin typeface="Arial"/>
                <a:cs typeface="Arial"/>
              </a:rPr>
              <a:t>am</a:t>
            </a:r>
            <a:r>
              <a:rPr dirty="0" sz="650" spc="15">
                <a:solidFill>
                  <a:srgbClr val="4B3A4F"/>
                </a:solidFill>
                <a:latin typeface="Arial"/>
                <a:cs typeface="Arial"/>
              </a:rPr>
              <a:t>ou</a:t>
            </a:r>
            <a:r>
              <a:rPr dirty="0" sz="650" spc="15">
                <a:solidFill>
                  <a:srgbClr val="672B56"/>
                </a:solidFill>
                <a:latin typeface="Arial"/>
                <a:cs typeface="Arial"/>
              </a:rPr>
              <a:t>n</a:t>
            </a:r>
            <a:r>
              <a:rPr dirty="0" sz="650" spc="15">
                <a:solidFill>
                  <a:srgbClr val="565266"/>
                </a:solidFill>
                <a:latin typeface="Arial"/>
                <a:cs typeface="Arial"/>
              </a:rPr>
              <a:t>t</a:t>
            </a:r>
            <a:r>
              <a:rPr dirty="0" sz="650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50" spc="5">
                <a:solidFill>
                  <a:srgbClr val="565266"/>
                </a:solidFill>
                <a:latin typeface="Arial"/>
                <a:cs typeface="Arial"/>
              </a:rPr>
              <a:t>of</a:t>
            </a:r>
            <a:r>
              <a:rPr dirty="0" sz="650" spc="50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50" spc="-20">
                <a:solidFill>
                  <a:srgbClr val="2B4D82"/>
                </a:solidFill>
                <a:latin typeface="Arial"/>
                <a:cs typeface="Arial"/>
              </a:rPr>
              <a:t>n</a:t>
            </a:r>
            <a:r>
              <a:rPr dirty="0" sz="650" spc="-20">
                <a:solidFill>
                  <a:srgbClr val="565266"/>
                </a:solidFill>
                <a:latin typeface="Arial"/>
                <a:cs typeface="Arial"/>
              </a:rPr>
              <a:t>o</a:t>
            </a:r>
            <a:r>
              <a:rPr dirty="0" sz="650" spc="-20">
                <a:solidFill>
                  <a:srgbClr val="565B9E"/>
                </a:solidFill>
                <a:latin typeface="Arial"/>
                <a:cs typeface="Arial"/>
              </a:rPr>
              <a:t>i</a:t>
            </a:r>
            <a:r>
              <a:rPr dirty="0" sz="650" spc="-20">
                <a:solidFill>
                  <a:srgbClr val="312F46"/>
                </a:solidFill>
                <a:latin typeface="Arial"/>
                <a:cs typeface="Arial"/>
              </a:rPr>
              <a:t>se</a:t>
            </a:r>
            <a:r>
              <a:rPr dirty="0" sz="650" spc="-20">
                <a:solidFill>
                  <a:srgbClr val="698CA3"/>
                </a:solidFill>
                <a:latin typeface="Arial"/>
                <a:cs typeface="Arial"/>
              </a:rPr>
              <a:t>..</a:t>
            </a:r>
            <a:endParaRPr sz="6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550">
              <a:latin typeface="Arial"/>
              <a:cs typeface="Arial"/>
            </a:endParaRPr>
          </a:p>
          <a:p>
            <a:pPr marL="4445">
              <a:lnSpc>
                <a:spcPts val="1415"/>
              </a:lnSpc>
              <a:tabLst>
                <a:tab pos="993140" algn="l"/>
              </a:tabLst>
            </a:pPr>
            <a:r>
              <a:rPr dirty="0" sz="1050" spc="-180" b="1">
                <a:solidFill>
                  <a:srgbClr val="231F2D"/>
                </a:solidFill>
                <a:latin typeface="Arial"/>
                <a:cs typeface="Arial"/>
              </a:rPr>
              <a:t>K-</a:t>
            </a:r>
            <a:r>
              <a:rPr dirty="0" sz="1050" spc="-180" b="1">
                <a:solidFill>
                  <a:srgbClr val="312F46"/>
                </a:solidFill>
                <a:latin typeface="Arial"/>
                <a:cs typeface="Arial"/>
              </a:rPr>
              <a:t>m</a:t>
            </a:r>
            <a:r>
              <a:rPr dirty="0" sz="1050" spc="-180" b="1">
                <a:solidFill>
                  <a:srgbClr val="231F2D"/>
                </a:solidFill>
                <a:latin typeface="Arial"/>
                <a:cs typeface="Arial"/>
              </a:rPr>
              <a:t>eans</a:t>
            </a:r>
            <a:r>
              <a:rPr dirty="0" sz="1200" spc="-180">
                <a:solidFill>
                  <a:srgbClr val="231F2D"/>
                </a:solidFill>
                <a:latin typeface="Times New Roman"/>
                <a:cs typeface="Times New Roman"/>
              </a:rPr>
              <a:t>c</a:t>
            </a:r>
            <a:r>
              <a:rPr dirty="0" sz="1200" spc="-180">
                <a:solidFill>
                  <a:srgbClr val="E8B16E"/>
                </a:solidFill>
                <a:latin typeface="Times New Roman"/>
                <a:cs typeface="Times New Roman"/>
              </a:rPr>
              <a:t>1</a:t>
            </a:r>
            <a:r>
              <a:rPr dirty="0" sz="1200" spc="-180">
                <a:solidFill>
                  <a:srgbClr val="00284B"/>
                </a:solidFill>
                <a:latin typeface="Times New Roman"/>
                <a:cs typeface="Times New Roman"/>
              </a:rPr>
              <a:t>1</a:t>
            </a:r>
            <a:r>
              <a:rPr dirty="0" sz="1200" spc="-180">
                <a:solidFill>
                  <a:srgbClr val="231F2D"/>
                </a:solidFill>
                <a:latin typeface="Times New Roman"/>
                <a:cs typeface="Times New Roman"/>
              </a:rPr>
              <a:t>11.1ste	</a:t>
            </a:r>
            <a:r>
              <a:rPr dirty="0" sz="1200">
                <a:solidFill>
                  <a:srgbClr val="312F46"/>
                </a:solidFill>
                <a:latin typeface="Times New Roman"/>
                <a:cs typeface="Times New Roman"/>
              </a:rPr>
              <a:t>r</a:t>
            </a:r>
            <a:r>
              <a:rPr dirty="0" sz="1200">
                <a:solidFill>
                  <a:srgbClr val="380024"/>
                </a:solidFill>
                <a:latin typeface="Times New Roman"/>
                <a:cs typeface="Times New Roman"/>
              </a:rPr>
              <a:t>i</a:t>
            </a:r>
            <a:r>
              <a:rPr dirty="0" sz="1200">
                <a:solidFill>
                  <a:srgbClr val="312F46"/>
                </a:solidFill>
                <a:latin typeface="Times New Roman"/>
                <a:cs typeface="Times New Roman"/>
              </a:rPr>
              <a:t>n</a:t>
            </a:r>
            <a:r>
              <a:rPr dirty="0" sz="1200">
                <a:solidFill>
                  <a:srgbClr val="231F2D"/>
                </a:solidFill>
                <a:latin typeface="Times New Roman"/>
                <a:cs typeface="Times New Roman"/>
              </a:rPr>
              <a:t>g</a:t>
            </a:r>
            <a:endParaRPr sz="1200">
              <a:latin typeface="Times New Roman"/>
              <a:cs typeface="Times New Roman"/>
            </a:endParaRPr>
          </a:p>
          <a:p>
            <a:pPr marL="4445">
              <a:lnSpc>
                <a:spcPts val="755"/>
              </a:lnSpc>
              <a:tabLst>
                <a:tab pos="1247775" algn="l"/>
                <a:tab pos="1555750" algn="l"/>
              </a:tabLst>
            </a:pPr>
            <a:r>
              <a:rPr dirty="0" sz="650" spc="15">
                <a:solidFill>
                  <a:srgbClr val="565266"/>
                </a:solidFill>
                <a:latin typeface="Arial"/>
                <a:cs typeface="Arial"/>
              </a:rPr>
              <a:t>W</a:t>
            </a:r>
            <a:r>
              <a:rPr dirty="0" sz="650" spc="15">
                <a:solidFill>
                  <a:srgbClr val="231F2D"/>
                </a:solidFill>
                <a:latin typeface="Arial"/>
                <a:cs typeface="Arial"/>
              </a:rPr>
              <a:t>e </a:t>
            </a:r>
            <a:r>
              <a:rPr dirty="0" sz="650" spc="-5">
                <a:solidFill>
                  <a:srgbClr val="877780"/>
                </a:solidFill>
                <a:latin typeface="Arial"/>
                <a:cs typeface="Arial"/>
              </a:rPr>
              <a:t>ni  </a:t>
            </a:r>
            <a:r>
              <a:rPr dirty="0" sz="650" spc="15">
                <a:solidFill>
                  <a:srgbClr val="672B56"/>
                </a:solidFill>
                <a:latin typeface="Arial"/>
                <a:cs typeface="Arial"/>
              </a:rPr>
              <a:t>pl</a:t>
            </a:r>
            <a:r>
              <a:rPr dirty="0" sz="650" spc="15">
                <a:solidFill>
                  <a:srgbClr val="565266"/>
                </a:solidFill>
                <a:latin typeface="Arial"/>
                <a:cs typeface="Arial"/>
              </a:rPr>
              <a:t>em</a:t>
            </a:r>
            <a:r>
              <a:rPr dirty="0" sz="650" spc="15">
                <a:solidFill>
                  <a:srgbClr val="231F2D"/>
                </a:solidFill>
                <a:latin typeface="Arial"/>
                <a:cs typeface="Arial"/>
              </a:rPr>
              <a:t>e</a:t>
            </a:r>
            <a:r>
              <a:rPr dirty="0" sz="650" spc="15">
                <a:solidFill>
                  <a:srgbClr val="672B56"/>
                </a:solidFill>
                <a:latin typeface="Arial"/>
                <a:cs typeface="Arial"/>
              </a:rPr>
              <a:t>m </a:t>
            </a:r>
            <a:r>
              <a:rPr dirty="0" sz="650" spc="70">
                <a:solidFill>
                  <a:srgbClr val="672B56"/>
                </a:solidFill>
                <a:latin typeface="Arial"/>
                <a:cs typeface="Arial"/>
              </a:rPr>
              <a:t> </a:t>
            </a:r>
            <a:r>
              <a:rPr dirty="0" sz="650" spc="20">
                <a:solidFill>
                  <a:srgbClr val="110328"/>
                </a:solidFill>
                <a:latin typeface="Arial"/>
                <a:cs typeface="Arial"/>
              </a:rPr>
              <a:t>-</a:t>
            </a:r>
            <a:r>
              <a:rPr dirty="0" sz="650" spc="20">
                <a:solidFill>
                  <a:srgbClr val="565266"/>
                </a:solidFill>
                <a:latin typeface="Arial"/>
                <a:cs typeface="Arial"/>
              </a:rPr>
              <a:t>me</a:t>
            </a:r>
            <a:r>
              <a:rPr dirty="0" sz="650" spc="20">
                <a:solidFill>
                  <a:srgbClr val="3D4264"/>
                </a:solidFill>
                <a:latin typeface="Arial"/>
                <a:cs typeface="Arial"/>
              </a:rPr>
              <a:t>a</a:t>
            </a:r>
            <a:r>
              <a:rPr dirty="0" sz="650" spc="20">
                <a:solidFill>
                  <a:srgbClr val="2B4D82"/>
                </a:solidFill>
                <a:latin typeface="Arial"/>
                <a:cs typeface="Arial"/>
              </a:rPr>
              <a:t>n</a:t>
            </a:r>
            <a:r>
              <a:rPr dirty="0" sz="650" spc="20">
                <a:solidFill>
                  <a:srgbClr val="312F46"/>
                </a:solidFill>
                <a:latin typeface="Arial"/>
                <a:cs typeface="Arial"/>
              </a:rPr>
              <a:t>s</a:t>
            </a:r>
            <a:r>
              <a:rPr dirty="0" sz="650" spc="5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650" spc="25">
                <a:solidFill>
                  <a:srgbClr val="312F46"/>
                </a:solidFill>
                <a:latin typeface="Arial"/>
                <a:cs typeface="Arial"/>
              </a:rPr>
              <a:t>seg	</a:t>
            </a:r>
            <a:r>
              <a:rPr dirty="0" sz="650" spc="15">
                <a:solidFill>
                  <a:srgbClr val="565266"/>
                </a:solidFill>
                <a:latin typeface="Arial"/>
                <a:cs typeface="Arial"/>
              </a:rPr>
              <a:t>ia</a:t>
            </a:r>
            <a:r>
              <a:rPr dirty="0" sz="650" spc="-95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50" spc="5">
                <a:solidFill>
                  <a:srgbClr val="693D42"/>
                </a:solidFill>
                <a:latin typeface="Arial"/>
                <a:cs typeface="Arial"/>
              </a:rPr>
              <a:t>t</a:t>
            </a:r>
            <a:r>
              <a:rPr dirty="0" sz="650" spc="5">
                <a:solidFill>
                  <a:srgbClr val="676E7C"/>
                </a:solidFill>
                <a:latin typeface="Arial"/>
                <a:cs typeface="Arial"/>
              </a:rPr>
              <a:t>i</a:t>
            </a:r>
            <a:r>
              <a:rPr dirty="0" sz="650" spc="5">
                <a:solidFill>
                  <a:srgbClr val="565266"/>
                </a:solidFill>
                <a:latin typeface="Arial"/>
                <a:cs typeface="Arial"/>
              </a:rPr>
              <a:t>o	</a:t>
            </a:r>
            <a:r>
              <a:rPr dirty="0" sz="650">
                <a:solidFill>
                  <a:srgbClr val="4B3A4F"/>
                </a:solidFill>
                <a:latin typeface="Arial"/>
                <a:cs typeface="Arial"/>
              </a:rPr>
              <a:t>s </a:t>
            </a:r>
            <a:r>
              <a:rPr dirty="0" sz="650" spc="-40">
                <a:solidFill>
                  <a:srgbClr val="4B3A4F"/>
                </a:solidFill>
                <a:latin typeface="Arial"/>
                <a:cs typeface="Arial"/>
              </a:rPr>
              <a:t>p</a:t>
            </a:r>
            <a:r>
              <a:rPr dirty="0" sz="650" spc="-40">
                <a:solidFill>
                  <a:srgbClr val="312F46"/>
                </a:solidFill>
                <a:latin typeface="Arial"/>
                <a:cs typeface="Arial"/>
              </a:rPr>
              <a:t>ara</a:t>
            </a:r>
            <a:r>
              <a:rPr dirty="0" sz="650" spc="-40">
                <a:solidFill>
                  <a:srgbClr val="9AB3C1"/>
                </a:solidFill>
                <a:latin typeface="Arial"/>
                <a:cs typeface="Arial"/>
              </a:rPr>
              <a:t>· </a:t>
            </a:r>
            <a:r>
              <a:rPr dirty="0" sz="650" spc="-10">
                <a:solidFill>
                  <a:srgbClr val="312F46"/>
                </a:solidFill>
                <a:latin typeface="Arial"/>
                <a:cs typeface="Arial"/>
              </a:rPr>
              <a:t>o</a:t>
            </a:r>
            <a:r>
              <a:rPr dirty="0" sz="650" spc="-10">
                <a:solidFill>
                  <a:srgbClr val="2B4D82"/>
                </a:solidFill>
                <a:latin typeface="Arial"/>
                <a:cs typeface="Arial"/>
              </a:rPr>
              <a:t>n </a:t>
            </a:r>
            <a:r>
              <a:rPr dirty="0" sz="650" spc="5">
                <a:solidFill>
                  <a:srgbClr val="565266"/>
                </a:solidFill>
                <a:latin typeface="Arial"/>
                <a:cs typeface="Arial"/>
              </a:rPr>
              <a:t>of </a:t>
            </a:r>
            <a:r>
              <a:rPr dirty="0" sz="650" spc="5">
                <a:solidFill>
                  <a:srgbClr val="4B3A4F"/>
                </a:solidFill>
                <a:latin typeface="Arial"/>
                <a:cs typeface="Arial"/>
              </a:rPr>
              <a:t>lhe </a:t>
            </a:r>
            <a:r>
              <a:rPr dirty="0" sz="650" spc="10">
                <a:solidFill>
                  <a:srgbClr val="565B9E"/>
                </a:solidFill>
                <a:latin typeface="Arial"/>
                <a:cs typeface="Arial"/>
              </a:rPr>
              <a:t>i</a:t>
            </a:r>
            <a:r>
              <a:rPr dirty="0" sz="650" spc="10">
                <a:solidFill>
                  <a:srgbClr val="2B4D82"/>
                </a:solidFill>
                <a:latin typeface="Arial"/>
                <a:cs typeface="Arial"/>
              </a:rPr>
              <a:t>n</a:t>
            </a:r>
            <a:r>
              <a:rPr dirty="0" sz="650" spc="10">
                <a:solidFill>
                  <a:srgbClr val="565266"/>
                </a:solidFill>
                <a:latin typeface="Arial"/>
                <a:cs typeface="Arial"/>
              </a:rPr>
              <a:t>p</a:t>
            </a:r>
            <a:r>
              <a:rPr dirty="0" sz="650" spc="10">
                <a:solidFill>
                  <a:srgbClr val="672B56"/>
                </a:solidFill>
                <a:latin typeface="Arial"/>
                <a:cs typeface="Arial"/>
              </a:rPr>
              <a:t>u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t </a:t>
            </a:r>
            <a:r>
              <a:rPr dirty="0" sz="650" spc="15">
                <a:solidFill>
                  <a:srgbClr val="A5596B"/>
                </a:solidFill>
                <a:latin typeface="Arial"/>
                <a:cs typeface="Arial"/>
              </a:rPr>
              <a:t>i</a:t>
            </a:r>
            <a:r>
              <a:rPr dirty="0" sz="650" spc="15">
                <a:solidFill>
                  <a:srgbClr val="4B3A4F"/>
                </a:solidFill>
                <a:latin typeface="Arial"/>
                <a:cs typeface="Arial"/>
              </a:rPr>
              <a:t>m</a:t>
            </a:r>
            <a:r>
              <a:rPr dirty="0" sz="650" spc="15">
                <a:solidFill>
                  <a:srgbClr val="312F46"/>
                </a:solidFill>
                <a:latin typeface="Arial"/>
                <a:cs typeface="Arial"/>
              </a:rPr>
              <a:t>a</a:t>
            </a:r>
            <a:r>
              <a:rPr dirty="0" sz="650" spc="15">
                <a:solidFill>
                  <a:srgbClr val="4B3A4F"/>
                </a:solidFill>
                <a:latin typeface="Arial"/>
                <a:cs typeface="Arial"/>
              </a:rPr>
              <a:t>ge</a:t>
            </a:r>
            <a:r>
              <a:rPr dirty="0" sz="650" spc="15">
                <a:solidFill>
                  <a:srgbClr val="565266"/>
                </a:solidFill>
                <a:latin typeface="Arial"/>
                <a:cs typeface="Arial"/>
              </a:rPr>
              <a:t>s </a:t>
            </a:r>
            <a:r>
              <a:rPr dirty="0" sz="650" spc="20">
                <a:solidFill>
                  <a:srgbClr val="A5596B"/>
                </a:solidFill>
                <a:latin typeface="Arial"/>
                <a:cs typeface="Arial"/>
              </a:rPr>
              <a:t>i</a:t>
            </a:r>
            <a:r>
              <a:rPr dirty="0" sz="650" spc="20">
                <a:solidFill>
                  <a:srgbClr val="672B56"/>
                </a:solidFill>
                <a:latin typeface="Arial"/>
                <a:cs typeface="Arial"/>
              </a:rPr>
              <a:t>n</a:t>
            </a:r>
            <a:r>
              <a:rPr dirty="0" sz="650" spc="20">
                <a:solidFill>
                  <a:srgbClr val="3D4264"/>
                </a:solidFill>
                <a:latin typeface="Arial"/>
                <a:cs typeface="Arial"/>
              </a:rPr>
              <a:t>to</a:t>
            </a:r>
            <a:r>
              <a:rPr dirty="0" sz="650" spc="-125">
                <a:solidFill>
                  <a:srgbClr val="3D4264"/>
                </a:solidFill>
                <a:latin typeface="Arial"/>
                <a:cs typeface="Arial"/>
              </a:rPr>
              <a:t> </a:t>
            </a:r>
            <a:r>
              <a:rPr dirty="0" sz="600" spc="5">
                <a:solidFill>
                  <a:srgbClr val="565266"/>
                </a:solidFill>
                <a:latin typeface="Times New Roman"/>
                <a:cs typeface="Times New Roman"/>
              </a:rPr>
              <a:t>I;</a:t>
            </a:r>
            <a:endParaRPr sz="600">
              <a:latin typeface="Times New Roman"/>
              <a:cs typeface="Times New Roman"/>
            </a:endParaRPr>
          </a:p>
          <a:p>
            <a:pPr marL="5080" marR="16510" indent="-2540">
              <a:lnSpc>
                <a:spcPts val="840"/>
              </a:lnSpc>
              <a:spcBef>
                <a:spcPts val="15"/>
              </a:spcBef>
            </a:pPr>
            <a:r>
              <a:rPr dirty="0" sz="650" spc="-25">
                <a:solidFill>
                  <a:srgbClr val="4B3A4F"/>
                </a:solidFill>
                <a:latin typeface="Arial"/>
                <a:cs typeface="Arial"/>
              </a:rPr>
              <a:t>d</a:t>
            </a:r>
            <a:r>
              <a:rPr dirty="0" sz="650" spc="-25">
                <a:solidFill>
                  <a:srgbClr val="265EA8"/>
                </a:solidFill>
                <a:latin typeface="Arial"/>
                <a:cs typeface="Arial"/>
              </a:rPr>
              <a:t>l</a:t>
            </a:r>
            <a:r>
              <a:rPr dirty="0" sz="650" spc="-25">
                <a:solidFill>
                  <a:srgbClr val="2B4D82"/>
                </a:solidFill>
                <a:latin typeface="Arial"/>
                <a:cs typeface="Arial"/>
              </a:rPr>
              <a:t>u</a:t>
            </a:r>
            <a:r>
              <a:rPr dirty="0" sz="650" spc="-25">
                <a:solidFill>
                  <a:srgbClr val="231F2D"/>
                </a:solidFill>
                <a:latin typeface="Arial"/>
                <a:cs typeface="Arial"/>
              </a:rPr>
              <a:t>s</a:t>
            </a:r>
            <a:r>
              <a:rPr dirty="0" sz="650" spc="-25">
                <a:solidFill>
                  <a:srgbClr val="676E7C"/>
                </a:solidFill>
                <a:latin typeface="Arial"/>
                <a:cs typeface="Arial"/>
              </a:rPr>
              <a:t>l 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ers</a:t>
            </a:r>
            <a:r>
              <a:rPr dirty="0" sz="650" spc="10">
                <a:solidFill>
                  <a:srgbClr val="873480"/>
                </a:solidFill>
                <a:latin typeface="Arial"/>
                <a:cs typeface="Arial"/>
              </a:rPr>
              <a:t>, </a:t>
            </a:r>
            <a:r>
              <a:rPr dirty="0" sz="600" spc="35">
                <a:solidFill>
                  <a:srgbClr val="565266"/>
                </a:solidFill>
                <a:latin typeface="Arial"/>
                <a:cs typeface="Arial"/>
              </a:rPr>
              <a:t>w;th </a:t>
            </a:r>
            <a:r>
              <a:rPr dirty="0" sz="650" spc="30">
                <a:solidFill>
                  <a:srgbClr val="4B3A4F"/>
                </a:solidFill>
                <a:latin typeface="Arial"/>
                <a:cs typeface="Arial"/>
              </a:rPr>
              <a:t>k </a:t>
            </a:r>
            <a:r>
              <a:rPr dirty="0" sz="650" spc="60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650" spc="60">
                <a:solidFill>
                  <a:srgbClr val="231F2D"/>
                </a:solidFill>
                <a:latin typeface="Arial"/>
                <a:cs typeface="Arial"/>
              </a:rPr>
              <a:t>s 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an </a:t>
            </a:r>
            <a:r>
              <a:rPr dirty="0" sz="650" spc="-85">
                <a:solidFill>
                  <a:srgbClr val="565B9E"/>
                </a:solidFill>
                <a:latin typeface="Arial"/>
                <a:cs typeface="Arial"/>
              </a:rPr>
              <a:t>i</a:t>
            </a:r>
            <a:r>
              <a:rPr dirty="0" sz="650" spc="-85">
                <a:solidFill>
                  <a:srgbClr val="2B4D82"/>
                </a:solidFill>
                <a:latin typeface="Arial"/>
                <a:cs typeface="Arial"/>
              </a:rPr>
              <a:t>n</a:t>
            </a:r>
            <a:r>
              <a:rPr dirty="0" sz="650" spc="-85">
                <a:solidFill>
                  <a:srgbClr val="3D4264"/>
                </a:solidFill>
                <a:latin typeface="Arial"/>
                <a:cs typeface="Arial"/>
              </a:rPr>
              <a:t>p</a:t>
            </a:r>
            <a:r>
              <a:rPr dirty="0" sz="650" spc="-85">
                <a:solidFill>
                  <a:srgbClr val="565266"/>
                </a:solidFill>
                <a:latin typeface="Arial"/>
                <a:cs typeface="Arial"/>
              </a:rPr>
              <a:t>U1! </a:t>
            </a:r>
            <a:r>
              <a:rPr dirty="0" sz="650" spc="-155">
                <a:solidFill>
                  <a:srgbClr val="4B3A4F"/>
                </a:solidFill>
                <a:latin typeface="Arial"/>
                <a:cs typeface="Arial"/>
              </a:rPr>
              <a:t>par </a:t>
            </a:r>
            <a:r>
              <a:rPr dirty="0" sz="650" spc="10">
                <a:solidFill>
                  <a:srgbClr val="565266"/>
                </a:solidFill>
                <a:latin typeface="Arial"/>
                <a:cs typeface="Arial"/>
              </a:rPr>
              <a:t>am</a:t>
            </a:r>
            <a:r>
              <a:rPr dirty="0" sz="650" spc="10">
                <a:solidFill>
                  <a:srgbClr val="312F46"/>
                </a:solidFill>
                <a:latin typeface="Arial"/>
                <a:cs typeface="Arial"/>
              </a:rPr>
              <a:t>ete</a:t>
            </a:r>
            <a:r>
              <a:rPr dirty="0" sz="650" spc="10">
                <a:solidFill>
                  <a:srgbClr val="3D4264"/>
                </a:solidFill>
                <a:latin typeface="Arial"/>
                <a:cs typeface="Arial"/>
              </a:rPr>
              <a:t>r</a:t>
            </a:r>
            <a:r>
              <a:rPr dirty="0" sz="650" spc="10">
                <a:solidFill>
                  <a:srgbClr val="231F2D"/>
                </a:solidFill>
                <a:latin typeface="Arial"/>
                <a:cs typeface="Arial"/>
              </a:rPr>
              <a:t>- 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650" spc="10">
                <a:solidFill>
                  <a:srgbClr val="672B56"/>
                </a:solidFill>
                <a:latin typeface="Arial"/>
                <a:cs typeface="Arial"/>
              </a:rPr>
              <a:t>n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d </a:t>
            </a:r>
            <a:r>
              <a:rPr dirty="0" sz="650" spc="-70">
                <a:solidFill>
                  <a:srgbClr val="565266"/>
                </a:solidFill>
                <a:latin typeface="Arial"/>
                <a:cs typeface="Arial"/>
              </a:rPr>
              <a:t>rre </a:t>
            </a:r>
            <a:r>
              <a:rPr dirty="0" sz="650" spc="15">
                <a:solidFill>
                  <a:srgbClr val="8ACCF2"/>
                </a:solidFill>
                <a:latin typeface="Arial"/>
                <a:cs typeface="Arial"/>
              </a:rPr>
              <a:t>· </a:t>
            </a:r>
            <a:r>
              <a:rPr dirty="0" sz="500" spc="-100">
                <a:solidFill>
                  <a:srgbClr val="2B4D82"/>
                </a:solidFill>
                <a:latin typeface="Times New Roman"/>
                <a:cs typeface="Times New Roman"/>
              </a:rPr>
              <a:t>1111 </a:t>
            </a:r>
            <a:r>
              <a:rPr dirty="0" sz="650" spc="-45">
                <a:solidFill>
                  <a:srgbClr val="565266"/>
                </a:solidFill>
                <a:latin typeface="Arial"/>
                <a:cs typeface="Arial"/>
              </a:rPr>
              <a:t>rih</a:t>
            </a:r>
            <a:r>
              <a:rPr dirty="0" sz="650" spc="-45">
                <a:solidFill>
                  <a:srgbClr val="312F46"/>
                </a:solidFill>
                <a:latin typeface="Arial"/>
                <a:cs typeface="Arial"/>
              </a:rPr>
              <a:t>e </a:t>
            </a:r>
            <a:r>
              <a:rPr dirty="0" sz="650" spc="20">
                <a:solidFill>
                  <a:srgbClr val="3D4264"/>
                </a:solidFill>
                <a:latin typeface="Arial"/>
                <a:cs typeface="Arial"/>
              </a:rPr>
              <a:t>proces</a:t>
            </a:r>
            <a:r>
              <a:rPr dirty="0" sz="650" spc="20">
                <a:solidFill>
                  <a:srgbClr val="565266"/>
                </a:solidFill>
                <a:latin typeface="Arial"/>
                <a:cs typeface="Arial"/>
              </a:rPr>
              <a:t>s</a:t>
            </a:r>
            <a:r>
              <a:rPr dirty="0" sz="650" spc="20">
                <a:solidFill>
                  <a:srgbClr val="3D4264"/>
                </a:solidFill>
                <a:latin typeface="Arial"/>
                <a:cs typeface="Arial"/>
              </a:rPr>
              <a:t>ed </a:t>
            </a:r>
            <a:r>
              <a:rPr dirty="0" sz="650" spc="20">
                <a:solidFill>
                  <a:srgbClr val="877780"/>
                </a:solidFill>
                <a:latin typeface="Arial"/>
                <a:cs typeface="Arial"/>
              </a:rPr>
              <a:t>ni </a:t>
            </a:r>
            <a:r>
              <a:rPr dirty="0" sz="650" spc="-20">
                <a:solidFill>
                  <a:srgbClr val="4B3A4F"/>
                </a:solidFill>
                <a:latin typeface="Arial"/>
                <a:cs typeface="Arial"/>
              </a:rPr>
              <a:t>age</a:t>
            </a:r>
            <a:r>
              <a:rPr dirty="0" sz="650" spc="-20">
                <a:solidFill>
                  <a:srgbClr val="919095"/>
                </a:solidFill>
                <a:latin typeface="Arial"/>
                <a:cs typeface="Arial"/>
              </a:rPr>
              <a:t>.. </a:t>
            </a:r>
            <a:r>
              <a:rPr dirty="0" sz="650" spc="-100">
                <a:solidFill>
                  <a:srgbClr val="565266"/>
                </a:solidFill>
                <a:latin typeface="Arial"/>
                <a:cs typeface="Arial"/>
              </a:rPr>
              <a:t>Be </a:t>
            </a:r>
            <a:r>
              <a:rPr dirty="0" sz="650" spc="-25">
                <a:solidFill>
                  <a:srgbClr val="565266"/>
                </a:solidFill>
                <a:latin typeface="Arial"/>
                <a:cs typeface="Arial"/>
              </a:rPr>
              <a:t>ca.us</a:t>
            </a:r>
            <a:r>
              <a:rPr dirty="0" sz="650" spc="-25">
                <a:solidFill>
                  <a:srgbClr val="312F46"/>
                </a:solidFill>
                <a:latin typeface="Arial"/>
                <a:cs typeface="Arial"/>
              </a:rPr>
              <a:t>e  </a:t>
            </a:r>
            <a:r>
              <a:rPr dirty="0" sz="650" spc="15">
                <a:solidFill>
                  <a:srgbClr val="565266"/>
                </a:solidFill>
                <a:latin typeface="Arial"/>
                <a:cs typeface="Arial"/>
              </a:rPr>
              <a:t>w</a:t>
            </a:r>
            <a:r>
              <a:rPr dirty="0" sz="650" spc="15">
                <a:solidFill>
                  <a:srgbClr val="4B3A4F"/>
                </a:solidFill>
                <a:latin typeface="Arial"/>
                <a:cs typeface="Arial"/>
              </a:rPr>
              <a:t>e </a:t>
            </a:r>
            <a:r>
              <a:rPr dirty="0" sz="650" spc="15">
                <a:solidFill>
                  <a:srgbClr val="565266"/>
                </a:solidFill>
                <a:latin typeface="Arial"/>
                <a:cs typeface="Arial"/>
              </a:rPr>
              <a:t>are </a:t>
            </a:r>
            <a:r>
              <a:rPr dirty="0" sz="650" spc="10">
                <a:solidFill>
                  <a:srgbClr val="565266"/>
                </a:solidFill>
                <a:latin typeface="Arial"/>
                <a:cs typeface="Arial"/>
              </a:rPr>
              <a:t>peiilo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rm</a:t>
            </a:r>
            <a:r>
              <a:rPr dirty="0" sz="650" spc="10">
                <a:solidFill>
                  <a:srgbClr val="565B9E"/>
                </a:solidFill>
                <a:latin typeface="Arial"/>
                <a:cs typeface="Arial"/>
              </a:rPr>
              <a:t>i</a:t>
            </a:r>
            <a:r>
              <a:rPr dirty="0" sz="650" spc="10">
                <a:solidFill>
                  <a:srgbClr val="2B4D82"/>
                </a:solidFill>
                <a:latin typeface="Arial"/>
                <a:cs typeface="Arial"/>
              </a:rPr>
              <a:t>n</a:t>
            </a:r>
            <a:r>
              <a:rPr dirty="0" sz="650" spc="10">
                <a:solidFill>
                  <a:srgbClr val="312F46"/>
                </a:solidFill>
                <a:latin typeface="Arial"/>
                <a:cs typeface="Arial"/>
              </a:rPr>
              <a:t>g </a:t>
            </a:r>
            <a:r>
              <a:rPr dirty="0" sz="750" spc="5" b="1">
                <a:solidFill>
                  <a:srgbClr val="565266"/>
                </a:solidFill>
                <a:latin typeface="Times New Roman"/>
                <a:cs typeface="Times New Roman"/>
              </a:rPr>
              <a:t>an </a:t>
            </a:r>
            <a:r>
              <a:rPr dirty="0" sz="650" spc="-10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650" spc="-10">
                <a:solidFill>
                  <a:srgbClr val="919095"/>
                </a:solidFill>
                <a:latin typeface="Arial"/>
                <a:cs typeface="Arial"/>
              </a:rPr>
              <a:t>· </a:t>
            </a:r>
            <a:r>
              <a:rPr dirty="0" sz="650" spc="-125">
                <a:solidFill>
                  <a:srgbClr val="8ACCF2"/>
                </a:solidFill>
                <a:latin typeface="Arial"/>
                <a:cs typeface="Arial"/>
              </a:rPr>
              <a:t>, </a:t>
            </a:r>
            <a:r>
              <a:rPr dirty="0" sz="650" spc="-250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650" spc="110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650" spc="5">
                <a:solidFill>
                  <a:srgbClr val="565266"/>
                </a:solidFill>
                <a:latin typeface="Arial"/>
                <a:cs typeface="Arial"/>
              </a:rPr>
              <a:t>xíract</a:t>
            </a:r>
            <a:r>
              <a:rPr dirty="0" sz="650" spc="5">
                <a:solidFill>
                  <a:srgbClr val="565B9E"/>
                </a:solidFill>
                <a:latin typeface="Arial"/>
                <a:cs typeface="Arial"/>
              </a:rPr>
              <a:t>i</a:t>
            </a:r>
            <a:r>
              <a:rPr dirty="0" sz="650" spc="5">
                <a:solidFill>
                  <a:srgbClr val="4B3A4F"/>
                </a:solidFill>
                <a:latin typeface="Arial"/>
                <a:cs typeface="Arial"/>
              </a:rPr>
              <a:t>o</a:t>
            </a:r>
            <a:r>
              <a:rPr dirty="0" sz="650" spc="5">
                <a:solidFill>
                  <a:srgbClr val="2B4D82"/>
                </a:solidFill>
                <a:latin typeface="Arial"/>
                <a:cs typeface="Arial"/>
              </a:rPr>
              <a:t>n </a:t>
            </a:r>
            <a:r>
              <a:rPr dirty="0" sz="700" i="1">
                <a:solidFill>
                  <a:srgbClr val="565266"/>
                </a:solidFill>
                <a:latin typeface="Arial"/>
                <a:cs typeface="Arial"/>
              </a:rPr>
              <a:t>las </a:t>
            </a:r>
            <a:r>
              <a:rPr dirty="0" sz="650" spc="-135">
                <a:solidFill>
                  <a:srgbClr val="BA8267"/>
                </a:solidFill>
                <a:latin typeface="Arial"/>
                <a:cs typeface="Arial"/>
              </a:rPr>
              <a:t>•</a:t>
            </a:r>
            <a:r>
              <a:rPr dirty="0" sz="650" spc="-135">
                <a:solidFill>
                  <a:srgbClr val="565266"/>
                </a:solidFill>
                <a:latin typeface="Arial"/>
                <a:cs typeface="Arial"/>
              </a:rPr>
              <a:t>n </a:t>
            </a:r>
            <a:r>
              <a:rPr dirty="0" sz="650" spc="-105">
                <a:solidFill>
                  <a:srgbClr val="312F46"/>
                </a:solidFill>
                <a:latin typeface="Arial"/>
                <a:cs typeface="Arial"/>
              </a:rPr>
              <a:t>e  </a:t>
            </a:r>
            <a:r>
              <a:rPr dirty="0" sz="650" spc="-105">
                <a:solidFill>
                  <a:srgbClr val="4B3A4F"/>
                </a:solidFill>
                <a:latin typeface="Arial"/>
                <a:cs typeface="Arial"/>
              </a:rPr>
              <a:t>a </a:t>
            </a:r>
            <a:r>
              <a:rPr dirty="0" sz="650" spc="-60">
                <a:solidFill>
                  <a:srgbClr val="265EA8"/>
                </a:solidFill>
                <a:latin typeface="Arial"/>
                <a:cs typeface="Arial"/>
              </a:rPr>
              <a:t>l</a:t>
            </a:r>
            <a:r>
              <a:rPr dirty="0" sz="650" spc="-60">
                <a:solidFill>
                  <a:srgbClr val="3D4264"/>
                </a:solidFill>
                <a:latin typeface="Arial"/>
                <a:cs typeface="Arial"/>
              </a:rPr>
              <a:t>rre</a:t>
            </a:r>
            <a:r>
              <a:rPr dirty="0" sz="650" spc="-60">
                <a:solidFill>
                  <a:srgbClr val="312F46"/>
                </a:solidFill>
                <a:latin typeface="Arial"/>
                <a:cs typeface="Arial"/>
              </a:rPr>
              <a:t>a </a:t>
            </a:r>
            <a:r>
              <a:rPr dirty="0" sz="650" spc="-45">
                <a:solidFill>
                  <a:srgbClr val="4B3A4F"/>
                </a:solidFill>
                <a:latin typeface="Arial"/>
                <a:cs typeface="Arial"/>
              </a:rPr>
              <a:t>d</a:t>
            </a:r>
            <a:r>
              <a:rPr dirty="0" sz="650" spc="-45">
                <a:solidFill>
                  <a:srgbClr val="565266"/>
                </a:solidFill>
                <a:latin typeface="Arial"/>
                <a:cs typeface="Arial"/>
              </a:rPr>
              <a:t>:,, </a:t>
            </a:r>
            <a:r>
              <a:rPr dirty="0" sz="650" spc="-85">
                <a:solidFill>
                  <a:srgbClr val="3D6290"/>
                </a:solidFill>
                <a:latin typeface="Arial"/>
                <a:cs typeface="Arial"/>
              </a:rPr>
              <a:t>n </a:t>
            </a:r>
            <a:r>
              <a:rPr dirty="0" sz="650" spc="-20">
                <a:solidFill>
                  <a:srgbClr val="3D4264"/>
                </a:solidFill>
                <a:latin typeface="Arial"/>
                <a:cs typeface="Arial"/>
              </a:rPr>
              <a:t>o</a:t>
            </a:r>
            <a:r>
              <a:rPr dirty="0" sz="650" spc="-20">
                <a:solidFill>
                  <a:srgbClr val="565266"/>
                </a:solidFill>
                <a:latin typeface="Arial"/>
                <a:cs typeface="Arial"/>
              </a:rPr>
              <a:t>w 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t</a:t>
            </a:r>
            <a:r>
              <a:rPr dirty="0" sz="650" spc="10">
                <a:solidFill>
                  <a:srgbClr val="2B4D82"/>
                </a:solidFill>
                <a:latin typeface="Arial"/>
                <a:cs typeface="Arial"/>
              </a:rPr>
              <a:t>h</a:t>
            </a:r>
            <a:r>
              <a:rPr dirty="0" sz="650" spc="10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650" spc="-40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750" spc="-45" b="1">
                <a:solidFill>
                  <a:srgbClr val="877780"/>
                </a:solidFill>
                <a:latin typeface="Times New Roman"/>
                <a:cs typeface="Times New Roman"/>
              </a:rPr>
              <a:t>num</a:t>
            </a:r>
            <a:r>
              <a:rPr dirty="0" sz="750" spc="-45" b="1">
                <a:solidFill>
                  <a:srgbClr val="565266"/>
                </a:solidFill>
                <a:latin typeface="Times New Roman"/>
                <a:cs typeface="Times New Roman"/>
              </a:rPr>
              <a:t>ba</a:t>
            </a:r>
            <a:endParaRPr sz="750">
              <a:latin typeface="Times New Roman"/>
              <a:cs typeface="Times New Roman"/>
            </a:endParaRPr>
          </a:p>
          <a:p>
            <a:pPr marL="2540">
              <a:lnSpc>
                <a:spcPts val="800"/>
              </a:lnSpc>
            </a:pPr>
            <a:r>
              <a:rPr dirty="0" sz="650" spc="-25">
                <a:solidFill>
                  <a:srgbClr val="4B3A4F"/>
                </a:solidFill>
                <a:latin typeface="Arial"/>
                <a:cs typeface="Arial"/>
              </a:rPr>
              <a:t>d</a:t>
            </a:r>
            <a:r>
              <a:rPr dirty="0" sz="650" spc="-25">
                <a:solidFill>
                  <a:srgbClr val="265EA8"/>
                </a:solidFill>
                <a:latin typeface="Arial"/>
                <a:cs typeface="Arial"/>
              </a:rPr>
              <a:t>l</a:t>
            </a:r>
            <a:r>
              <a:rPr dirty="0" sz="650" spc="-25">
                <a:solidFill>
                  <a:srgbClr val="2B4D82"/>
                </a:solidFill>
                <a:latin typeface="Arial"/>
                <a:cs typeface="Arial"/>
              </a:rPr>
              <a:t>u</a:t>
            </a:r>
            <a:r>
              <a:rPr dirty="0" sz="650" spc="-105">
                <a:solidFill>
                  <a:srgbClr val="2B4D82"/>
                </a:solidFill>
                <a:latin typeface="Arial"/>
                <a:cs typeface="Arial"/>
              </a:rPr>
              <a:t> </a:t>
            </a:r>
            <a:r>
              <a:rPr dirty="0" sz="650" spc="5">
                <a:solidFill>
                  <a:srgbClr val="312F46"/>
                </a:solidFill>
                <a:latin typeface="Arial"/>
                <a:cs typeface="Arial"/>
              </a:rPr>
              <a:t>s</a:t>
            </a:r>
            <a:r>
              <a:rPr dirty="0" sz="650" spc="5">
                <a:solidFill>
                  <a:srgbClr val="676E7C"/>
                </a:solidFill>
                <a:latin typeface="Arial"/>
                <a:cs typeface="Arial"/>
              </a:rPr>
              <a:t>t</a:t>
            </a:r>
            <a:r>
              <a:rPr dirty="0" sz="650" spc="5">
                <a:solidFill>
                  <a:srgbClr val="4B3A4F"/>
                </a:solidFill>
                <a:latin typeface="Arial"/>
                <a:cs typeface="Arial"/>
              </a:rPr>
              <a:t>ers</a:t>
            </a:r>
            <a:r>
              <a:rPr dirty="0" sz="650" spc="-5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650" spc="10">
                <a:solidFill>
                  <a:srgbClr val="565266"/>
                </a:solidFill>
                <a:latin typeface="Arial"/>
                <a:cs typeface="Arial"/>
              </a:rPr>
              <a:t>9</a:t>
            </a:r>
            <a:r>
              <a:rPr dirty="0" sz="650" spc="10">
                <a:solidFill>
                  <a:srgbClr val="3D6290"/>
                </a:solidFill>
                <a:latin typeface="Arial"/>
                <a:cs typeface="Arial"/>
              </a:rPr>
              <a:t>h</a:t>
            </a:r>
            <a:r>
              <a:rPr dirty="0" sz="650" spc="10">
                <a:solidFill>
                  <a:srgbClr val="3D4264"/>
                </a:solidFill>
                <a:latin typeface="Arial"/>
                <a:cs typeface="Arial"/>
              </a:rPr>
              <a:t>o</a:t>
            </a:r>
            <a:r>
              <a:rPr dirty="0" sz="650" spc="10">
                <a:solidFill>
                  <a:srgbClr val="672B56"/>
                </a:solidFill>
                <a:latin typeface="Arial"/>
                <a:cs typeface="Arial"/>
              </a:rPr>
              <a:t>u</a:t>
            </a:r>
            <a:r>
              <a:rPr dirty="0" sz="650" spc="10">
                <a:solidFill>
                  <a:srgbClr val="802364"/>
                </a:solidFill>
                <a:latin typeface="Arial"/>
                <a:cs typeface="Arial"/>
              </a:rPr>
              <a:t>l</a:t>
            </a:r>
            <a:r>
              <a:rPr dirty="0" sz="650" spc="10">
                <a:solidFill>
                  <a:srgbClr val="672B56"/>
                </a:solidFill>
                <a:latin typeface="Arial"/>
                <a:cs typeface="Arial"/>
              </a:rPr>
              <a:t>d</a:t>
            </a:r>
            <a:r>
              <a:rPr dirty="0" sz="650" spc="-75">
                <a:solidFill>
                  <a:srgbClr val="672B56"/>
                </a:solidFill>
                <a:latin typeface="Arial"/>
                <a:cs typeface="Arial"/>
              </a:rPr>
              <a:t> </a:t>
            </a:r>
            <a:r>
              <a:rPr dirty="0" sz="650" spc="-10">
                <a:solidFill>
                  <a:srgbClr val="F6C889"/>
                </a:solidFill>
                <a:latin typeface="Arial"/>
                <a:cs typeface="Arial"/>
              </a:rPr>
              <a:t>l</a:t>
            </a:r>
            <a:r>
              <a:rPr dirty="0" sz="650" spc="-10">
                <a:solidFill>
                  <a:srgbClr val="312F46"/>
                </a:solidFill>
                <a:latin typeface="Arial"/>
                <a:cs typeface="Arial"/>
              </a:rPr>
              <a:t>be</a:t>
            </a:r>
            <a:r>
              <a:rPr dirty="0" sz="650" spc="-55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700" spc="-10" b="1">
                <a:solidFill>
                  <a:srgbClr val="676E7C"/>
                </a:solidFill>
                <a:latin typeface="Arial"/>
                <a:cs typeface="Arial"/>
              </a:rPr>
              <a:t>k</a:t>
            </a:r>
            <a:r>
              <a:rPr dirty="0" sz="700" spc="-45" b="1">
                <a:solidFill>
                  <a:srgbClr val="676E7C"/>
                </a:solidFill>
                <a:latin typeface="Arial"/>
                <a:cs typeface="Arial"/>
              </a:rPr>
              <a:t> </a:t>
            </a:r>
            <a:r>
              <a:rPr dirty="0" sz="800" spc="25">
                <a:solidFill>
                  <a:srgbClr val="231F2D"/>
                </a:solidFill>
                <a:latin typeface="Arial"/>
                <a:cs typeface="Arial"/>
              </a:rPr>
              <a:t>=</a:t>
            </a:r>
            <a:r>
              <a:rPr dirty="0" sz="800" spc="-95">
                <a:solidFill>
                  <a:srgbClr val="231F2D"/>
                </a:solidFill>
                <a:latin typeface="Arial"/>
                <a:cs typeface="Arial"/>
              </a:rPr>
              <a:t> </a:t>
            </a:r>
            <a:r>
              <a:rPr dirty="0" sz="650" spc="-35">
                <a:solidFill>
                  <a:srgbClr val="565266"/>
                </a:solidFill>
                <a:latin typeface="Arial"/>
                <a:cs typeface="Arial"/>
              </a:rPr>
              <a:t>2</a:t>
            </a:r>
            <a:r>
              <a:rPr dirty="0" sz="650" spc="-35">
                <a:solidFill>
                  <a:srgbClr val="676E7C"/>
                </a:solidFill>
                <a:latin typeface="Arial"/>
                <a:cs typeface="Arial"/>
              </a:rPr>
              <a:t>·</a:t>
            </a:r>
            <a:r>
              <a:rPr dirty="0" sz="650" spc="105">
                <a:solidFill>
                  <a:srgbClr val="676E7C"/>
                </a:solidFill>
                <a:latin typeface="Arial"/>
                <a:cs typeface="Arial"/>
              </a:rPr>
              <a:t> </a:t>
            </a:r>
            <a:r>
              <a:rPr dirty="0" sz="650" spc="5">
                <a:solidFill>
                  <a:srgbClr val="3D4264"/>
                </a:solidFill>
                <a:latin typeface="Arial"/>
                <a:cs typeface="Arial"/>
              </a:rPr>
              <a:t>o</a:t>
            </a:r>
            <a:r>
              <a:rPr dirty="0" sz="650" spc="5">
                <a:solidFill>
                  <a:srgbClr val="1F3B70"/>
                </a:solidFill>
                <a:latin typeface="Arial"/>
                <a:cs typeface="Arial"/>
              </a:rPr>
              <a:t>r</a:t>
            </a:r>
            <a:r>
              <a:rPr dirty="0" sz="650" spc="30">
                <a:solidFill>
                  <a:srgbClr val="1F3B70"/>
                </a:solidFill>
                <a:latin typeface="Arial"/>
                <a:cs typeface="Arial"/>
              </a:rPr>
              <a:t> </a:t>
            </a:r>
            <a:r>
              <a:rPr dirty="0" sz="650" spc="40">
                <a:solidFill>
                  <a:srgbClr val="565266"/>
                </a:solidFill>
                <a:latin typeface="Arial"/>
                <a:cs typeface="Arial"/>
              </a:rPr>
              <a:t>fa</a:t>
            </a:r>
            <a:r>
              <a:rPr dirty="0" sz="650" spc="40">
                <a:solidFill>
                  <a:srgbClr val="4B3A4F"/>
                </a:solidFill>
                <a:latin typeface="Arial"/>
                <a:cs typeface="Arial"/>
              </a:rPr>
              <a:t>reg</a:t>
            </a:r>
            <a:r>
              <a:rPr dirty="0" sz="650" spc="40">
                <a:solidFill>
                  <a:srgbClr val="676E7C"/>
                </a:solidFill>
                <a:latin typeface="Arial"/>
                <a:cs typeface="Arial"/>
              </a:rPr>
              <a:t>roin</a:t>
            </a:r>
            <a:r>
              <a:rPr dirty="0" sz="650" spc="40">
                <a:solidFill>
                  <a:srgbClr val="2B4D82"/>
                </a:solidFill>
                <a:latin typeface="Arial"/>
                <a:cs typeface="Arial"/>
              </a:rPr>
              <a:t>d</a:t>
            </a:r>
            <a:r>
              <a:rPr dirty="0" sz="650" spc="-30">
                <a:solidFill>
                  <a:srgbClr val="2B4D82"/>
                </a:solidFill>
                <a:latin typeface="Arial"/>
                <a:cs typeface="Arial"/>
              </a:rPr>
              <a:t> </a:t>
            </a:r>
            <a:r>
              <a:rPr dirty="0" sz="650" spc="10" b="1">
                <a:solidFill>
                  <a:srgbClr val="676E7C"/>
                </a:solidFill>
                <a:latin typeface="Arial"/>
                <a:cs typeface="Arial"/>
              </a:rPr>
              <a:t>and</a:t>
            </a:r>
            <a:r>
              <a:rPr dirty="0" sz="650" spc="-60" b="1">
                <a:solidFill>
                  <a:srgbClr val="676E7C"/>
                </a:solidFill>
                <a:latin typeface="Arial"/>
                <a:cs typeface="Arial"/>
              </a:rPr>
              <a:t> </a:t>
            </a:r>
            <a:r>
              <a:rPr dirty="0" sz="650" spc="15">
                <a:solidFill>
                  <a:srgbClr val="565266"/>
                </a:solidFill>
                <a:latin typeface="Arial"/>
                <a:cs typeface="Arial"/>
              </a:rPr>
              <a:t>ba</a:t>
            </a:r>
            <a:r>
              <a:rPr dirty="0" sz="650" spc="15">
                <a:solidFill>
                  <a:srgbClr val="4B3A4F"/>
                </a:solidFill>
                <a:latin typeface="Arial"/>
                <a:cs typeface="Arial"/>
              </a:rPr>
              <a:t>c</a:t>
            </a:r>
            <a:r>
              <a:rPr dirty="0" sz="650" spc="15">
                <a:solidFill>
                  <a:srgbClr val="565266"/>
                </a:solidFill>
                <a:latin typeface="Arial"/>
                <a:cs typeface="Arial"/>
              </a:rPr>
              <a:t>kgo</a:t>
            </a:r>
            <a:r>
              <a:rPr dirty="0" sz="650" spc="80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50" spc="10">
                <a:solidFill>
                  <a:srgbClr val="2B4D82"/>
                </a:solidFill>
                <a:latin typeface="Arial"/>
                <a:cs typeface="Arial"/>
              </a:rPr>
              <a:t>und</a:t>
            </a:r>
            <a:r>
              <a:rPr dirty="0" sz="650" spc="-35">
                <a:solidFill>
                  <a:srgbClr val="2B4D82"/>
                </a:solidFill>
                <a:latin typeface="Arial"/>
                <a:cs typeface="Arial"/>
              </a:rPr>
              <a:t> </a:t>
            </a:r>
            <a:r>
              <a:rPr dirty="0" sz="650" spc="15">
                <a:solidFill>
                  <a:srgbClr val="676E7C"/>
                </a:solidFill>
                <a:latin typeface="Arial"/>
                <a:cs typeface="Arial"/>
              </a:rPr>
              <a:t>pix</a:t>
            </a:r>
            <a:r>
              <a:rPr dirty="0" sz="650" spc="15">
                <a:solidFill>
                  <a:srgbClr val="4B3A4F"/>
                </a:solidFill>
                <a:latin typeface="Arial"/>
                <a:cs typeface="Arial"/>
              </a:rPr>
              <a:t>els</a:t>
            </a:r>
            <a:r>
              <a:rPr dirty="0" sz="650" spc="15">
                <a:solidFill>
                  <a:srgbClr val="873480"/>
                </a:solidFill>
                <a:latin typeface="Arial"/>
                <a:cs typeface="Arial"/>
              </a:rPr>
              <a:t>,</a:t>
            </a:r>
            <a:r>
              <a:rPr dirty="0" sz="650" spc="40">
                <a:solidFill>
                  <a:srgbClr val="873480"/>
                </a:solidFill>
                <a:latin typeface="Arial"/>
                <a:cs typeface="Arial"/>
              </a:rPr>
              <a:t> </a:t>
            </a:r>
            <a:r>
              <a:rPr dirty="0" sz="650">
                <a:solidFill>
                  <a:srgbClr val="3D4264"/>
                </a:solidFill>
                <a:latin typeface="Arial"/>
                <a:cs typeface="Arial"/>
              </a:rPr>
              <a:t>a</a:t>
            </a:r>
            <a:r>
              <a:rPr dirty="0" sz="650">
                <a:solidFill>
                  <a:srgbClr val="672B56"/>
                </a:solidFill>
                <a:latin typeface="Arial"/>
                <a:cs typeface="Arial"/>
              </a:rPr>
              <a:t>n</a:t>
            </a:r>
            <a:r>
              <a:rPr dirty="0" sz="650">
                <a:solidFill>
                  <a:srgbClr val="4B3A4F"/>
                </a:solidFill>
                <a:latin typeface="Arial"/>
                <a:cs typeface="Arial"/>
              </a:rPr>
              <a:t>d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750" spc="30">
                <a:solidFill>
                  <a:srgbClr val="565266"/>
                </a:solidFill>
                <a:latin typeface="Times New Roman"/>
                <a:cs typeface="Times New Roman"/>
              </a:rPr>
              <a:t>we</a:t>
            </a:r>
            <a:r>
              <a:rPr dirty="0" sz="750" spc="-20">
                <a:solidFill>
                  <a:srgbClr val="565266"/>
                </a:solidFill>
                <a:latin typeface="Times New Roman"/>
                <a:cs typeface="Times New Roman"/>
              </a:rPr>
              <a:t> </a:t>
            </a:r>
            <a:r>
              <a:rPr dirty="0" sz="650" spc="25">
                <a:solidFill>
                  <a:srgbClr val="4B3A4F"/>
                </a:solidFill>
                <a:latin typeface="Arial"/>
                <a:cs typeface="Arial"/>
              </a:rPr>
              <a:t>do</a:t>
            </a:r>
            <a:r>
              <a:rPr dirty="0" sz="650" spc="-95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650" spc="-60">
                <a:solidFill>
                  <a:srgbClr val="565266"/>
                </a:solidFill>
                <a:latin typeface="Arial"/>
                <a:cs typeface="Arial"/>
              </a:rPr>
              <a:t>rn</a:t>
            </a:r>
            <a:r>
              <a:rPr dirty="0" sz="650" spc="-60">
                <a:solidFill>
                  <a:srgbClr val="312F46"/>
                </a:solidFill>
                <a:latin typeface="Arial"/>
                <a:cs typeface="Arial"/>
              </a:rPr>
              <a:t>o</a:t>
            </a:r>
            <a:r>
              <a:rPr dirty="0" sz="650" spc="-100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650" spc="-35">
                <a:solidFill>
                  <a:srgbClr val="4B3A4F"/>
                </a:solidFill>
                <a:latin typeface="Arial"/>
                <a:cs typeface="Arial"/>
              </a:rPr>
              <a:t>t</a:t>
            </a:r>
            <a:endParaRPr sz="650">
              <a:latin typeface="Arial"/>
              <a:cs typeface="Arial"/>
            </a:endParaRPr>
          </a:p>
          <a:p>
            <a:pPr marR="5080">
              <a:lnSpc>
                <a:spcPct val="95300"/>
              </a:lnSpc>
              <a:spcBef>
                <a:spcPts val="30"/>
              </a:spcBef>
            </a:pPr>
            <a:r>
              <a:rPr dirty="0" sz="650" spc="-70">
                <a:solidFill>
                  <a:srgbClr val="672B56"/>
                </a:solidFill>
                <a:latin typeface="Arial"/>
                <a:cs typeface="Arial"/>
              </a:rPr>
              <a:t>n</a:t>
            </a:r>
            <a:r>
              <a:rPr dirty="0" sz="650" spc="-95">
                <a:solidFill>
                  <a:srgbClr val="672B56"/>
                </a:solidFill>
                <a:latin typeface="Arial"/>
                <a:cs typeface="Arial"/>
              </a:rPr>
              <a:t> </a:t>
            </a:r>
            <a:r>
              <a:rPr dirty="0" sz="650" spc="-75">
                <a:solidFill>
                  <a:srgbClr val="565266"/>
                </a:solidFill>
                <a:latin typeface="Arial"/>
                <a:cs typeface="Arial"/>
              </a:rPr>
              <a:t>eed</a:t>
            </a:r>
            <a:r>
              <a:rPr dirty="0" sz="650" spc="-15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700" spc="10">
                <a:solidFill>
                  <a:srgbClr val="565266"/>
                </a:solidFill>
                <a:latin typeface="Times New Roman"/>
                <a:cs typeface="Times New Roman"/>
              </a:rPr>
              <a:t>to</a:t>
            </a:r>
            <a:r>
              <a:rPr dirty="0" sz="700" spc="-15">
                <a:solidFill>
                  <a:srgbClr val="565266"/>
                </a:solidFill>
                <a:latin typeface="Times New Roman"/>
                <a:cs typeface="Times New Roman"/>
              </a:rPr>
              <a:t> </a:t>
            </a:r>
            <a:r>
              <a:rPr dirty="0" sz="650" spc="20">
                <a:solidFill>
                  <a:srgbClr val="A5596B"/>
                </a:solidFill>
                <a:latin typeface="Arial"/>
                <a:cs typeface="Arial"/>
              </a:rPr>
              <a:t>i</a:t>
            </a:r>
            <a:r>
              <a:rPr dirty="0" sz="650" spc="20">
                <a:solidFill>
                  <a:srgbClr val="693D42"/>
                </a:solidFill>
                <a:latin typeface="Arial"/>
                <a:cs typeface="Arial"/>
              </a:rPr>
              <a:t>t</a:t>
            </a:r>
            <a:r>
              <a:rPr dirty="0" sz="650" spc="20">
                <a:solidFill>
                  <a:srgbClr val="4B3A4F"/>
                </a:solidFill>
                <a:latin typeface="Arial"/>
                <a:cs typeface="Arial"/>
              </a:rPr>
              <a:t>era</a:t>
            </a:r>
            <a:r>
              <a:rPr dirty="0" sz="650" spc="20">
                <a:solidFill>
                  <a:srgbClr val="693D42"/>
                </a:solidFill>
                <a:latin typeface="Arial"/>
                <a:cs typeface="Arial"/>
              </a:rPr>
              <a:t>t</a:t>
            </a:r>
            <a:r>
              <a:rPr dirty="0" sz="650" spc="20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650" spc="-35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650" spc="15">
                <a:solidFill>
                  <a:srgbClr val="565266"/>
                </a:solidFill>
                <a:latin typeface="Arial"/>
                <a:cs typeface="Arial"/>
              </a:rPr>
              <a:t>ove</a:t>
            </a:r>
            <a:r>
              <a:rPr dirty="0" sz="650" spc="15">
                <a:solidFill>
                  <a:srgbClr val="4B3A4F"/>
                </a:solidFill>
                <a:latin typeface="Arial"/>
                <a:cs typeface="Arial"/>
              </a:rPr>
              <a:t>r</a:t>
            </a:r>
            <a:r>
              <a:rPr dirty="0" sz="650" spc="20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650" spc="15">
                <a:solidFill>
                  <a:srgbClr val="4B3A4F"/>
                </a:solidFill>
                <a:latin typeface="Arial"/>
                <a:cs typeface="Arial"/>
              </a:rPr>
              <a:t>lh</a:t>
            </a:r>
            <a:r>
              <a:rPr dirty="0" sz="650" spc="15">
                <a:solidFill>
                  <a:srgbClr val="A5596B"/>
                </a:solidFill>
                <a:latin typeface="Arial"/>
                <a:cs typeface="Arial"/>
              </a:rPr>
              <a:t>i</a:t>
            </a:r>
            <a:r>
              <a:rPr dirty="0" sz="650" spc="15">
                <a:solidFill>
                  <a:srgbClr val="3D4264"/>
                </a:solidFill>
                <a:latin typeface="Arial"/>
                <a:cs typeface="Arial"/>
              </a:rPr>
              <a:t>s</a:t>
            </a:r>
            <a:r>
              <a:rPr dirty="0" sz="650" spc="-20">
                <a:solidFill>
                  <a:srgbClr val="3D4264"/>
                </a:solidFill>
                <a:latin typeface="Arial"/>
                <a:cs typeface="Arial"/>
              </a:rPr>
              <a:t> </a:t>
            </a:r>
            <a:r>
              <a:rPr dirty="0" sz="650" spc="15">
                <a:solidFill>
                  <a:srgbClr val="565266"/>
                </a:solidFill>
                <a:latin typeface="Arial"/>
                <a:cs typeface="Arial"/>
              </a:rPr>
              <a:t>par</a:t>
            </a:r>
            <a:r>
              <a:rPr dirty="0" sz="650" spc="15">
                <a:solidFill>
                  <a:srgbClr val="3D4264"/>
                </a:solidFill>
                <a:latin typeface="Arial"/>
                <a:cs typeface="Arial"/>
              </a:rPr>
              <a:t>a</a:t>
            </a:r>
            <a:r>
              <a:rPr dirty="0" sz="650" spc="15">
                <a:solidFill>
                  <a:srgbClr val="565266"/>
                </a:solidFill>
                <a:latin typeface="Arial"/>
                <a:cs typeface="Arial"/>
              </a:rPr>
              <a:t>met</a:t>
            </a:r>
            <a:r>
              <a:rPr dirty="0" sz="650" spc="15">
                <a:solidFill>
                  <a:srgbClr val="231F2D"/>
                </a:solidFill>
                <a:latin typeface="Arial"/>
                <a:cs typeface="Arial"/>
              </a:rPr>
              <a:t>e</a:t>
            </a:r>
            <a:r>
              <a:rPr dirty="0" sz="650" spc="15">
                <a:solidFill>
                  <a:srgbClr val="672B56"/>
                </a:solidFill>
                <a:latin typeface="Arial"/>
                <a:cs typeface="Arial"/>
              </a:rPr>
              <a:t>r</a:t>
            </a:r>
            <a:r>
              <a:rPr dirty="0" sz="650" spc="15">
                <a:solidFill>
                  <a:srgbClr val="802364"/>
                </a:solidFill>
                <a:latin typeface="Arial"/>
                <a:cs typeface="Arial"/>
              </a:rPr>
              <a:t>.</a:t>
            </a:r>
            <a:r>
              <a:rPr dirty="0" sz="650" spc="55">
                <a:solidFill>
                  <a:srgbClr val="802364"/>
                </a:solidFill>
                <a:latin typeface="Arial"/>
                <a:cs typeface="Arial"/>
              </a:rPr>
              <a:t> </a:t>
            </a:r>
            <a:r>
              <a:rPr dirty="0" sz="650" spc="-20">
                <a:solidFill>
                  <a:srgbClr val="4B3A4F"/>
                </a:solidFill>
                <a:latin typeface="Arial"/>
                <a:cs typeface="Arial"/>
              </a:rPr>
              <a:t>T</a:t>
            </a:r>
            <a:r>
              <a:rPr dirty="0" sz="650" spc="-20">
                <a:solidFill>
                  <a:srgbClr val="F6C889"/>
                </a:solidFill>
                <a:latin typeface="Arial"/>
                <a:cs typeface="Arial"/>
              </a:rPr>
              <a:t>i</a:t>
            </a:r>
            <a:r>
              <a:rPr dirty="0" sz="650" spc="-20">
                <a:solidFill>
                  <a:srgbClr val="2B4D82"/>
                </a:solidFill>
                <a:latin typeface="Arial"/>
                <a:cs typeface="Arial"/>
              </a:rPr>
              <a:t>h</a:t>
            </a:r>
            <a:r>
              <a:rPr dirty="0" sz="650" spc="-20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650" spc="-45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650" spc="30">
                <a:solidFill>
                  <a:srgbClr val="565266"/>
                </a:solidFill>
                <a:latin typeface="Arial"/>
                <a:cs typeface="Arial"/>
              </a:rPr>
              <a:t>o</a:t>
            </a:r>
            <a:r>
              <a:rPr dirty="0" sz="650" spc="30">
                <a:solidFill>
                  <a:srgbClr val="3D4264"/>
                </a:solidFill>
                <a:latin typeface="Arial"/>
                <a:cs typeface="Arial"/>
              </a:rPr>
              <a:t>p</a:t>
            </a:r>
            <a:r>
              <a:rPr dirty="0" sz="650" spc="30">
                <a:solidFill>
                  <a:srgbClr val="676E7C"/>
                </a:solidFill>
                <a:latin typeface="Arial"/>
                <a:cs typeface="Arial"/>
              </a:rPr>
              <a:t>tni</a:t>
            </a:r>
            <a:r>
              <a:rPr dirty="0" sz="650" spc="-55">
                <a:solidFill>
                  <a:srgbClr val="676E7C"/>
                </a:solidFill>
                <a:latin typeface="Arial"/>
                <a:cs typeface="Arial"/>
              </a:rPr>
              <a:t> </a:t>
            </a:r>
            <a:r>
              <a:rPr dirty="0" sz="650" spc="20">
                <a:solidFill>
                  <a:srgbClr val="4B3A4F"/>
                </a:solidFill>
                <a:latin typeface="Arial"/>
                <a:cs typeface="Arial"/>
              </a:rPr>
              <a:t>al</a:t>
            </a:r>
            <a:r>
              <a:rPr dirty="0" sz="650" spc="-35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650" spc="45">
                <a:solidFill>
                  <a:srgbClr val="4B3A4F"/>
                </a:solidFill>
                <a:latin typeface="Arial"/>
                <a:cs typeface="Arial"/>
              </a:rPr>
              <a:t>o</a:t>
            </a:r>
            <a:r>
              <a:rPr dirty="0" sz="650" spc="45">
                <a:solidFill>
                  <a:srgbClr val="676E7C"/>
                </a:solidFill>
                <a:latin typeface="Arial"/>
                <a:cs typeface="Arial"/>
              </a:rPr>
              <a:t>ulpul</a:t>
            </a:r>
            <a:r>
              <a:rPr dirty="0" sz="650" spc="-50">
                <a:solidFill>
                  <a:srgbClr val="676E7C"/>
                </a:solidFill>
                <a:latin typeface="Arial"/>
                <a:cs typeface="Arial"/>
              </a:rPr>
              <a:t> </a:t>
            </a:r>
            <a:r>
              <a:rPr dirty="0" sz="650" spc="10">
                <a:solidFill>
                  <a:srgbClr val="565B9E"/>
                </a:solidFill>
                <a:latin typeface="Arial"/>
                <a:cs typeface="Arial"/>
              </a:rPr>
              <a:t>i</a:t>
            </a:r>
            <a:r>
              <a:rPr dirty="0" sz="650" spc="10">
                <a:solidFill>
                  <a:srgbClr val="565266"/>
                </a:solidFill>
                <a:latin typeface="Arial"/>
                <a:cs typeface="Arial"/>
              </a:rPr>
              <a:t>,nage </a:t>
            </a:r>
            <a:r>
              <a:rPr dirty="0" sz="650" spc="-5">
                <a:solidFill>
                  <a:srgbClr val="3D4264"/>
                </a:solidFill>
                <a:latin typeface="Arial"/>
                <a:cs typeface="Arial"/>
              </a:rPr>
              <a:t>w</a:t>
            </a:r>
            <a:r>
              <a:rPr dirty="0" sz="650" spc="-5">
                <a:solidFill>
                  <a:srgbClr val="565B9E"/>
                </a:solidFill>
                <a:latin typeface="Arial"/>
                <a:cs typeface="Arial"/>
              </a:rPr>
              <a:t>i</a:t>
            </a:r>
            <a:r>
              <a:rPr dirty="0" sz="650" spc="-5">
                <a:solidFill>
                  <a:srgbClr val="265EA8"/>
                </a:solidFill>
                <a:latin typeface="Arial"/>
                <a:cs typeface="Arial"/>
              </a:rPr>
              <a:t>ll</a:t>
            </a:r>
            <a:r>
              <a:rPr dirty="0" sz="650">
                <a:solidFill>
                  <a:srgbClr val="265EA8"/>
                </a:solidFill>
                <a:latin typeface="Arial"/>
                <a:cs typeface="Arial"/>
              </a:rPr>
              <a:t> </a:t>
            </a:r>
            <a:r>
              <a:rPr dirty="0" sz="650" spc="5">
                <a:solidFill>
                  <a:srgbClr val="565266"/>
                </a:solidFill>
                <a:latin typeface="Arial"/>
                <a:cs typeface="Arial"/>
              </a:rPr>
              <a:t>be</a:t>
            </a:r>
            <a:r>
              <a:rPr dirty="0" sz="650" spc="95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50" spc="-30">
                <a:solidFill>
                  <a:srgbClr val="693D42"/>
                </a:solidFill>
                <a:latin typeface="Arial"/>
                <a:cs typeface="Arial"/>
              </a:rPr>
              <a:t>t</a:t>
            </a:r>
            <a:r>
              <a:rPr dirty="0" sz="650" spc="-30">
                <a:solidFill>
                  <a:srgbClr val="3D6290"/>
                </a:solidFill>
                <a:latin typeface="Arial"/>
                <a:cs typeface="Arial"/>
              </a:rPr>
              <a:t>hl</a:t>
            </a:r>
            <a:r>
              <a:rPr dirty="0" sz="650" spc="-30">
                <a:solidFill>
                  <a:srgbClr val="4B3A4F"/>
                </a:solidFill>
                <a:latin typeface="Arial"/>
                <a:cs typeface="Arial"/>
              </a:rPr>
              <a:t>e</a:t>
            </a:r>
            <a:r>
              <a:rPr dirty="0" sz="650" spc="-35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650" spc="20" b="1">
                <a:solidFill>
                  <a:srgbClr val="676E7C"/>
                </a:solidFill>
                <a:latin typeface="Arial"/>
                <a:cs typeface="Arial"/>
              </a:rPr>
              <a:t>bna</a:t>
            </a:r>
            <a:r>
              <a:rPr dirty="0" sz="650" spc="-65" b="1">
                <a:solidFill>
                  <a:srgbClr val="676E7C"/>
                </a:solidFill>
                <a:latin typeface="Arial"/>
                <a:cs typeface="Arial"/>
              </a:rPr>
              <a:t> </a:t>
            </a:r>
            <a:r>
              <a:rPr dirty="0" sz="650" spc="-10" b="1">
                <a:solidFill>
                  <a:srgbClr val="565266"/>
                </a:solidFill>
                <a:latin typeface="Arial"/>
                <a:cs typeface="Arial"/>
              </a:rPr>
              <a:t>rized  </a:t>
            </a:r>
            <a:r>
              <a:rPr dirty="0" sz="650" spc="-5">
                <a:solidFill>
                  <a:srgbClr val="A5596B"/>
                </a:solidFill>
                <a:latin typeface="Arial"/>
                <a:cs typeface="Arial"/>
              </a:rPr>
              <a:t>i</a:t>
            </a:r>
            <a:r>
              <a:rPr dirty="0" sz="650" spc="-5">
                <a:solidFill>
                  <a:srgbClr val="4B3A4F"/>
                </a:solidFill>
                <a:latin typeface="Arial"/>
                <a:cs typeface="Arial"/>
              </a:rPr>
              <a:t>mage </a:t>
            </a:r>
            <a:r>
              <a:rPr dirty="0" sz="650" spc="10">
                <a:solidFill>
                  <a:srgbClr val="565266"/>
                </a:solidFill>
                <a:latin typeface="Arial"/>
                <a:cs typeface="Arial"/>
              </a:rPr>
              <a:t>wi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t</a:t>
            </a:r>
            <a:r>
              <a:rPr dirty="0" sz="650" spc="10">
                <a:solidFill>
                  <a:srgbClr val="2B4D82"/>
                </a:solidFill>
                <a:latin typeface="Arial"/>
                <a:cs typeface="Arial"/>
              </a:rPr>
              <a:t>h 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lh </a:t>
            </a:r>
            <a:r>
              <a:rPr dirty="0" sz="650" spc="20">
                <a:solidFill>
                  <a:srgbClr val="312F46"/>
                </a:solidFill>
                <a:latin typeface="Arial"/>
                <a:cs typeface="Arial"/>
              </a:rPr>
              <a:t>e </a:t>
            </a:r>
            <a:r>
              <a:rPr dirty="0" sz="650" spc="10">
                <a:solidFill>
                  <a:srgbClr val="265EA8"/>
                </a:solidFill>
                <a:latin typeface="Arial"/>
                <a:cs typeface="Arial"/>
              </a:rPr>
              <a:t>l</a:t>
            </a:r>
            <a:r>
              <a:rPr dirty="0" sz="650" spc="10">
                <a:solidFill>
                  <a:srgbClr val="312F46"/>
                </a:solidFill>
                <a:latin typeface="Arial"/>
                <a:cs typeface="Arial"/>
              </a:rPr>
              <a:t>o</a:t>
            </a:r>
            <a:r>
              <a:rPr dirty="0" sz="650" spc="10">
                <a:solidFill>
                  <a:srgbClr val="565266"/>
                </a:solidFill>
                <a:latin typeface="Arial"/>
                <a:cs typeface="Arial"/>
              </a:rPr>
              <a:t>wesi ov</a:t>
            </a:r>
            <a:r>
              <a:rPr dirty="0" sz="650" spc="10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ral</a:t>
            </a:r>
            <a:r>
              <a:rPr dirty="0" sz="650" spc="10">
                <a:solidFill>
                  <a:srgbClr val="802364"/>
                </a:solidFill>
                <a:latin typeface="Arial"/>
                <a:cs typeface="Arial"/>
              </a:rPr>
              <a:t>l </a:t>
            </a:r>
            <a:r>
              <a:rPr dirty="0" sz="650" spc="-25">
                <a:solidFill>
                  <a:srgbClr val="4B3A4F"/>
                </a:solidFill>
                <a:latin typeface="Arial"/>
                <a:cs typeface="Arial"/>
              </a:rPr>
              <a:t>su</a:t>
            </a:r>
            <a:r>
              <a:rPr dirty="0" sz="650" spc="-25">
                <a:solidFill>
                  <a:srgbClr val="676E7C"/>
                </a:solidFill>
                <a:latin typeface="Arial"/>
                <a:cs typeface="Arial"/>
              </a:rPr>
              <a:t>m </a:t>
            </a:r>
            <a:r>
              <a:rPr dirty="0" sz="700" spc="10">
                <a:solidFill>
                  <a:srgbClr val="565266"/>
                </a:solidFill>
                <a:latin typeface="Arial"/>
                <a:cs typeface="Arial"/>
              </a:rPr>
              <a:t>of </a:t>
            </a:r>
            <a:r>
              <a:rPr dirty="0" sz="750" spc="5" b="1">
                <a:solidFill>
                  <a:srgbClr val="565266"/>
                </a:solidFill>
                <a:latin typeface="Times New Roman"/>
                <a:cs typeface="Times New Roman"/>
              </a:rPr>
              <a:t>the </a:t>
            </a:r>
            <a:r>
              <a:rPr dirty="0" sz="650" spc="20">
                <a:solidFill>
                  <a:srgbClr val="565266"/>
                </a:solidFill>
                <a:latin typeface="Arial"/>
                <a:cs typeface="Arial"/>
              </a:rPr>
              <a:t>sq</a:t>
            </a:r>
            <a:r>
              <a:rPr dirty="0" sz="650" spc="20">
                <a:solidFill>
                  <a:srgbClr val="2B4D82"/>
                </a:solidFill>
                <a:latin typeface="Arial"/>
                <a:cs typeface="Arial"/>
              </a:rPr>
              <a:t>u</a:t>
            </a:r>
            <a:r>
              <a:rPr dirty="0" sz="650" spc="20">
                <a:solidFill>
                  <a:srgbClr val="3D4264"/>
                </a:solidFill>
                <a:latin typeface="Arial"/>
                <a:cs typeface="Arial"/>
              </a:rPr>
              <a:t>a</a:t>
            </a:r>
            <a:r>
              <a:rPr dirty="0" sz="650" spc="20">
                <a:solidFill>
                  <a:srgbClr val="312F46"/>
                </a:solidFill>
                <a:latin typeface="Arial"/>
                <a:cs typeface="Arial"/>
              </a:rPr>
              <a:t>re</a:t>
            </a:r>
            <a:r>
              <a:rPr dirty="0" sz="650" spc="20">
                <a:solidFill>
                  <a:srgbClr val="672B56"/>
                </a:solidFill>
                <a:latin typeface="Arial"/>
                <a:cs typeface="Arial"/>
              </a:rPr>
              <a:t>d </a:t>
            </a:r>
            <a:r>
              <a:rPr dirty="0" sz="650" spc="-25">
                <a:solidFill>
                  <a:srgbClr val="565266"/>
                </a:solidFill>
                <a:latin typeface="Arial"/>
                <a:cs typeface="Arial"/>
              </a:rPr>
              <a:t>°'l'l::lh</a:t>
            </a:r>
            <a:r>
              <a:rPr dirty="0" sz="650" spc="-25">
                <a:solidFill>
                  <a:srgbClr val="A5596B"/>
                </a:solidFill>
                <a:latin typeface="Arial"/>
                <a:cs typeface="Arial"/>
              </a:rPr>
              <a:t>i</a:t>
            </a:r>
            <a:r>
              <a:rPr dirty="0" sz="650" spc="-25">
                <a:solidFill>
                  <a:srgbClr val="672B56"/>
                </a:solidFill>
                <a:latin typeface="Arial"/>
                <a:cs typeface="Arial"/>
              </a:rPr>
              <a:t>n 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-g </a:t>
            </a:r>
            <a:r>
              <a:rPr dirty="0" sz="650">
                <a:solidFill>
                  <a:srgbClr val="676E7C"/>
                </a:solidFill>
                <a:latin typeface="Arial"/>
                <a:cs typeface="Arial"/>
              </a:rPr>
              <a:t>· </a:t>
            </a:r>
            <a:r>
              <a:rPr dirty="0" sz="650">
                <a:solidFill>
                  <a:srgbClr val="565266"/>
                </a:solidFill>
                <a:latin typeface="Arial"/>
                <a:cs typeface="Arial"/>
              </a:rPr>
              <a:t>error</a:t>
            </a:r>
            <a:r>
              <a:rPr dirty="0" sz="650">
                <a:solidFill>
                  <a:srgbClr val="919095"/>
                </a:solidFill>
                <a:latin typeface="Arial"/>
                <a:cs typeface="Arial"/>
              </a:rPr>
              <a:t>. </a:t>
            </a:r>
            <a:r>
              <a:rPr dirty="0" sz="650" spc="35">
                <a:solidFill>
                  <a:srgbClr val="676E7C"/>
                </a:solidFill>
                <a:latin typeface="Arial"/>
                <a:cs typeface="Arial"/>
              </a:rPr>
              <a:t>meanD</a:t>
            </a:r>
            <a:r>
              <a:rPr dirty="0" sz="650" spc="35">
                <a:solidFill>
                  <a:srgbClr val="3D4264"/>
                </a:solidFill>
                <a:latin typeface="Arial"/>
                <a:cs typeface="Arial"/>
              </a:rPr>
              <a:t>g  </a:t>
            </a:r>
            <a:r>
              <a:rPr dirty="0" sz="650" spc="10">
                <a:solidFill>
                  <a:srgbClr val="693D42"/>
                </a:solidFill>
                <a:latin typeface="Arial"/>
                <a:cs typeface="Arial"/>
              </a:rPr>
              <a:t>t</a:t>
            </a:r>
            <a:r>
              <a:rPr dirty="0" sz="650" spc="10">
                <a:solidFill>
                  <a:srgbClr val="2B4D82"/>
                </a:solidFill>
                <a:latin typeface="Arial"/>
                <a:cs typeface="Arial"/>
              </a:rPr>
              <a:t>h</a:t>
            </a:r>
            <a:r>
              <a:rPr dirty="0" sz="650" spc="10">
                <a:solidFill>
                  <a:srgbClr val="312F46"/>
                </a:solidFill>
                <a:latin typeface="Arial"/>
                <a:cs typeface="Arial"/>
              </a:rPr>
              <a:t>e </a:t>
            </a:r>
            <a:r>
              <a:rPr dirty="0" sz="650" spc="-35">
                <a:solidFill>
                  <a:srgbClr val="565266"/>
                </a:solidFill>
                <a:latin typeface="Arial"/>
                <a:cs typeface="Arial"/>
              </a:rPr>
              <a:t>iff</a:t>
            </a:r>
            <a:r>
              <a:rPr dirty="0" sz="650" spc="-35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650" spc="-35">
                <a:solidFill>
                  <a:srgbClr val="3D4264"/>
                </a:solidFill>
                <a:latin typeface="Arial"/>
                <a:cs typeface="Arial"/>
              </a:rPr>
              <a:t>rre</a:t>
            </a:r>
            <a:r>
              <a:rPr dirty="0" sz="650" spc="-35">
                <a:solidFill>
                  <a:srgbClr val="2B4D82"/>
                </a:solidFill>
                <a:latin typeface="Arial"/>
                <a:cs typeface="Arial"/>
              </a:rPr>
              <a:t>n </a:t>
            </a:r>
            <a:r>
              <a:rPr dirty="0" sz="650" spc="25">
                <a:solidFill>
                  <a:srgbClr val="4B3A4F"/>
                </a:solidFill>
                <a:latin typeface="Arial"/>
                <a:cs typeface="Arial"/>
              </a:rPr>
              <a:t>ce </a:t>
            </a:r>
            <a:r>
              <a:rPr dirty="0" sz="650" spc="10">
                <a:solidFill>
                  <a:srgbClr val="A5596B"/>
                </a:solidFill>
                <a:latin typeface="Arial"/>
                <a:cs typeface="Arial"/>
              </a:rPr>
              <a:t>i</a:t>
            </a:r>
            <a:r>
              <a:rPr dirty="0" sz="650" spc="10">
                <a:solidFill>
                  <a:srgbClr val="672B56"/>
                </a:solidFill>
                <a:latin typeface="Arial"/>
                <a:cs typeface="Arial"/>
              </a:rPr>
              <a:t>n </a:t>
            </a:r>
            <a:r>
              <a:rPr dirty="0" sz="650" spc="15">
                <a:solidFill>
                  <a:srgbClr val="565B9E"/>
                </a:solidFill>
                <a:latin typeface="Arial"/>
                <a:cs typeface="Arial"/>
              </a:rPr>
              <a:t>i</a:t>
            </a:r>
            <a:r>
              <a:rPr dirty="0" sz="650" spc="15">
                <a:solidFill>
                  <a:srgbClr val="2B4D82"/>
                </a:solidFill>
                <a:latin typeface="Arial"/>
                <a:cs typeface="Arial"/>
              </a:rPr>
              <a:t>n</a:t>
            </a:r>
            <a:r>
              <a:rPr dirty="0" sz="650" spc="15">
                <a:solidFill>
                  <a:srgbClr val="7E503F"/>
                </a:solidFill>
                <a:latin typeface="Arial"/>
                <a:cs typeface="Arial"/>
              </a:rPr>
              <a:t>t</a:t>
            </a:r>
            <a:r>
              <a:rPr dirty="0" sz="650" spc="135">
                <a:solidFill>
                  <a:srgbClr val="7E503F"/>
                </a:solidFill>
                <a:latin typeface="Arial"/>
                <a:cs typeface="Arial"/>
              </a:rPr>
              <a:t> </a:t>
            </a:r>
            <a:r>
              <a:rPr dirty="0" sz="700" spc="-60">
                <a:solidFill>
                  <a:srgbClr val="4B3A4F"/>
                </a:solidFill>
                <a:latin typeface="Arial"/>
                <a:cs typeface="Arial"/>
              </a:rPr>
              <a:t>sii:y</a:t>
            </a:r>
            <a:r>
              <a:rPr dirty="0" sz="700" spc="-60">
                <a:solidFill>
                  <a:srgbClr val="7B858E"/>
                </a:solidFill>
                <a:latin typeface="Arial"/>
                <a:cs typeface="Arial"/>
              </a:rPr>
              <a:t>.</a:t>
            </a:r>
            <a:endParaRPr sz="7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Arial"/>
              <a:cs typeface="Arial"/>
            </a:endParaRPr>
          </a:p>
          <a:p>
            <a:pPr>
              <a:lnSpc>
                <a:spcPts val="1105"/>
              </a:lnSpc>
            </a:pPr>
            <a:r>
              <a:rPr dirty="0" sz="950" spc="-100" b="1">
                <a:solidFill>
                  <a:srgbClr val="231F2D"/>
                </a:solidFill>
                <a:latin typeface="Arial"/>
                <a:cs typeface="Arial"/>
              </a:rPr>
              <a:t>Grap </a:t>
            </a:r>
            <a:r>
              <a:rPr dirty="0" sz="950" spc="-100" b="1">
                <a:solidFill>
                  <a:srgbClr val="312F46"/>
                </a:solidFill>
                <a:latin typeface="Arial"/>
                <a:cs typeface="Arial"/>
              </a:rPr>
              <a:t>h </a:t>
            </a:r>
            <a:r>
              <a:rPr dirty="0" sz="950" spc="55" b="1">
                <a:solidFill>
                  <a:srgbClr val="231F2D"/>
                </a:solidFill>
                <a:latin typeface="Arial"/>
                <a:cs typeface="Arial"/>
              </a:rPr>
              <a:t>Cuts </a:t>
            </a:r>
            <a:r>
              <a:rPr dirty="0" sz="950" spc="-10" b="1">
                <a:solidFill>
                  <a:srgbClr val="231F2D"/>
                </a:solidFill>
                <a:latin typeface="Arial"/>
                <a:cs typeface="Arial"/>
              </a:rPr>
              <a:t>Segn,enta</a:t>
            </a:r>
            <a:r>
              <a:rPr dirty="0" sz="950" spc="-10" b="1">
                <a:solidFill>
                  <a:srgbClr val="312F46"/>
                </a:solidFill>
                <a:latin typeface="Arial"/>
                <a:cs typeface="Arial"/>
              </a:rPr>
              <a:t>ti</a:t>
            </a:r>
            <a:r>
              <a:rPr dirty="0" sz="950" spc="-10" b="1">
                <a:solidFill>
                  <a:srgbClr val="231F2D"/>
                </a:solidFill>
                <a:latin typeface="Arial"/>
                <a:cs typeface="Arial"/>
              </a:rPr>
              <a:t>io</a:t>
            </a:r>
            <a:r>
              <a:rPr dirty="0" sz="950" spc="-125" b="1">
                <a:solidFill>
                  <a:srgbClr val="231F2D"/>
                </a:solidFill>
                <a:latin typeface="Arial"/>
                <a:cs typeface="Arial"/>
              </a:rPr>
              <a:t> </a:t>
            </a:r>
            <a:r>
              <a:rPr dirty="0" sz="950" spc="-125" b="1">
                <a:solidFill>
                  <a:srgbClr val="312F46"/>
                </a:solidFill>
                <a:latin typeface="Arial"/>
                <a:cs typeface="Arial"/>
              </a:rPr>
              <a:t>n</a:t>
            </a:r>
            <a:endParaRPr sz="950">
              <a:latin typeface="Arial"/>
              <a:cs typeface="Arial"/>
            </a:endParaRPr>
          </a:p>
          <a:p>
            <a:pPr marR="23495" indent="3810">
              <a:lnSpc>
                <a:spcPts val="819"/>
              </a:lnSpc>
              <a:spcBef>
                <a:spcPts val="55"/>
              </a:spcBef>
            </a:pPr>
            <a:r>
              <a:rPr dirty="0" sz="750" spc="-40">
                <a:solidFill>
                  <a:srgbClr val="565266"/>
                </a:solidFill>
                <a:latin typeface="Times New Roman"/>
                <a:cs typeface="Times New Roman"/>
              </a:rPr>
              <a:t>F</a:t>
            </a:r>
            <a:r>
              <a:rPr dirty="0" sz="750" spc="-40">
                <a:solidFill>
                  <a:srgbClr val="3D4264"/>
                </a:solidFill>
                <a:latin typeface="Times New Roman"/>
                <a:cs typeface="Times New Roman"/>
              </a:rPr>
              <a:t>m </a:t>
            </a:r>
            <a:r>
              <a:rPr dirty="0" sz="650">
                <a:solidFill>
                  <a:srgbClr val="565266"/>
                </a:solidFill>
                <a:latin typeface="Arial"/>
                <a:cs typeface="Arial"/>
              </a:rPr>
              <a:t>a </a:t>
            </a:r>
            <a:r>
              <a:rPr dirty="0" sz="650">
                <a:solidFill>
                  <a:srgbClr val="7E503F"/>
                </a:solidFill>
                <a:latin typeface="Arial"/>
                <a:cs typeface="Arial"/>
              </a:rPr>
              <a:t>t</a:t>
            </a:r>
            <a:r>
              <a:rPr dirty="0" sz="650">
                <a:solidFill>
                  <a:srgbClr val="2B4D82"/>
                </a:solidFill>
                <a:latin typeface="Arial"/>
                <a:cs typeface="Arial"/>
              </a:rPr>
              <a:t>h</a:t>
            </a:r>
            <a:r>
              <a:rPr dirty="0" sz="650">
                <a:solidFill>
                  <a:srgbClr val="565B9E"/>
                </a:solidFill>
                <a:latin typeface="Arial"/>
                <a:cs typeface="Arial"/>
              </a:rPr>
              <a:t>i</a:t>
            </a:r>
            <a:r>
              <a:rPr dirty="0" sz="650">
                <a:solidFill>
                  <a:srgbClr val="3D4264"/>
                </a:solidFill>
                <a:latin typeface="Arial"/>
                <a:cs typeface="Arial"/>
              </a:rPr>
              <a:t>rd </a:t>
            </a:r>
            <a:r>
              <a:rPr dirty="0" sz="650" spc="15">
                <a:solidFill>
                  <a:srgbClr val="4B3A4F"/>
                </a:solidFill>
                <a:latin typeface="Arial"/>
                <a:cs typeface="Arial"/>
              </a:rPr>
              <a:t>segm</a:t>
            </a:r>
            <a:r>
              <a:rPr dirty="0" sz="650" spc="15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650" spc="15">
                <a:solidFill>
                  <a:srgbClr val="672B56"/>
                </a:solidFill>
                <a:latin typeface="Arial"/>
                <a:cs typeface="Arial"/>
              </a:rPr>
              <a:t>n</a:t>
            </a:r>
            <a:r>
              <a:rPr dirty="0" sz="650" spc="15">
                <a:solidFill>
                  <a:srgbClr val="565266"/>
                </a:solidFill>
                <a:latin typeface="Arial"/>
                <a:cs typeface="Arial"/>
              </a:rPr>
              <a:t>ta</a:t>
            </a:r>
            <a:r>
              <a:rPr dirty="0" sz="650" spc="15">
                <a:solidFill>
                  <a:srgbClr val="4B3A4F"/>
                </a:solidFill>
                <a:latin typeface="Arial"/>
                <a:cs typeface="Arial"/>
              </a:rPr>
              <a:t>ti</a:t>
            </a:r>
            <a:r>
              <a:rPr dirty="0" sz="650" spc="15">
                <a:solidFill>
                  <a:srgbClr val="676E7C"/>
                </a:solidFill>
                <a:latin typeface="Arial"/>
                <a:cs typeface="Arial"/>
              </a:rPr>
              <a:t>an 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rre </a:t>
            </a:r>
            <a:r>
              <a:rPr dirty="0" sz="650" spc="20">
                <a:solidFill>
                  <a:srgbClr val="4B3A4F"/>
                </a:solidFill>
                <a:latin typeface="Arial"/>
                <a:cs typeface="Arial"/>
              </a:rPr>
              <a:t>lh</a:t>
            </a:r>
            <a:r>
              <a:rPr dirty="0" sz="650" spc="20">
                <a:solidFill>
                  <a:srgbClr val="676E7C"/>
                </a:solidFill>
                <a:latin typeface="Arial"/>
                <a:cs typeface="Arial"/>
              </a:rPr>
              <a:t>od. </a:t>
            </a:r>
            <a:r>
              <a:rPr dirty="0" sz="750" spc="20">
                <a:solidFill>
                  <a:srgbClr val="4B3A4F"/>
                </a:solidFill>
                <a:latin typeface="Times New Roman"/>
                <a:cs typeface="Times New Roman"/>
              </a:rPr>
              <a:t>we </a:t>
            </a:r>
            <a:r>
              <a:rPr dirty="0" sz="650" spc="10">
                <a:solidFill>
                  <a:srgbClr val="565266"/>
                </a:solidFill>
                <a:latin typeface="Arial"/>
                <a:cs typeface="Arial"/>
              </a:rPr>
              <a:t>ooos</a:t>
            </a:r>
            <a:r>
              <a:rPr dirty="0" sz="650" spc="10">
                <a:solidFill>
                  <a:srgbClr val="A5596B"/>
                </a:solidFill>
                <a:latin typeface="Arial"/>
                <a:cs typeface="Arial"/>
              </a:rPr>
              <a:t>i</a:t>
            </a:r>
            <a:r>
              <a:rPr dirty="0" sz="650" spc="10">
                <a:solidFill>
                  <a:srgbClr val="672B56"/>
                </a:solidFill>
                <a:latin typeface="Arial"/>
                <a:cs typeface="Arial"/>
              </a:rPr>
              <a:t>d</a:t>
            </a:r>
            <a:r>
              <a:rPr dirty="0" sz="650" spc="10">
                <a:solidFill>
                  <a:srgbClr val="565266"/>
                </a:solidFill>
                <a:latin typeface="Arial"/>
                <a:cs typeface="Arial"/>
              </a:rPr>
              <a:t>Ef </a:t>
            </a:r>
            <a:r>
              <a:rPr dirty="0" sz="650" spc="20">
                <a:solidFill>
                  <a:srgbClr val="312F46"/>
                </a:solidFill>
                <a:latin typeface="Arial"/>
                <a:cs typeface="Arial"/>
              </a:rPr>
              <a:t>e </a:t>
            </a:r>
            <a:r>
              <a:rPr dirty="0" sz="650" spc="-20">
                <a:solidFill>
                  <a:srgbClr val="676E7C"/>
                </a:solidFill>
                <a:latin typeface="Arial"/>
                <a:cs typeface="Arial"/>
              </a:rPr>
              <a:t>relati</a:t>
            </a:r>
            <a:r>
              <a:rPr dirty="0" sz="650" spc="-20">
                <a:solidFill>
                  <a:srgbClr val="565266"/>
                </a:solidFill>
                <a:latin typeface="Arial"/>
                <a:cs typeface="Arial"/>
              </a:rPr>
              <a:t>..,</a:t>
            </a:r>
            <a:r>
              <a:rPr dirty="0" sz="650" spc="-20">
                <a:solidFill>
                  <a:srgbClr val="4B3A4F"/>
                </a:solidFill>
                <a:latin typeface="Arial"/>
                <a:cs typeface="Arial"/>
              </a:rPr>
              <a:t>e </a:t>
            </a:r>
            <a:r>
              <a:rPr dirty="0" sz="650" spc="-35">
                <a:solidFill>
                  <a:srgbClr val="265EA8"/>
                </a:solidFill>
                <a:latin typeface="Arial"/>
                <a:cs typeface="Arial"/>
              </a:rPr>
              <a:t>l </a:t>
            </a:r>
            <a:r>
              <a:rPr dirty="0" sz="650" spc="-75">
                <a:solidFill>
                  <a:srgbClr val="4B3A4F"/>
                </a:solidFill>
                <a:latin typeface="Arial"/>
                <a:cs typeface="Arial"/>
              </a:rPr>
              <a:t>y </a:t>
            </a:r>
            <a:r>
              <a:rPr dirty="0" sz="650" spc="-35">
                <a:solidFill>
                  <a:srgbClr val="3D6290"/>
                </a:solidFill>
                <a:latin typeface="Arial"/>
                <a:cs typeface="Arial"/>
              </a:rPr>
              <a:t>m</a:t>
            </a:r>
            <a:r>
              <a:rPr dirty="0" sz="650" spc="-35">
                <a:solidFill>
                  <a:srgbClr val="4B3A4F"/>
                </a:solidFill>
                <a:latin typeface="Arial"/>
                <a:cs typeface="Arial"/>
              </a:rPr>
              <a:t>ew </a:t>
            </a:r>
            <a:r>
              <a:rPr dirty="0" sz="650" spc="80">
                <a:solidFill>
                  <a:srgbClr val="565266"/>
                </a:solidFill>
                <a:latin typeface="Arial"/>
                <a:cs typeface="Arial"/>
              </a:rPr>
              <a:t>avxilhm </a:t>
            </a:r>
            <a:r>
              <a:rPr dirty="0" sz="650" spc="15">
                <a:solidFill>
                  <a:srgbClr val="565266"/>
                </a:solidFill>
                <a:latin typeface="Arial"/>
                <a:cs typeface="Arial"/>
              </a:rPr>
              <a:t>far  </a:t>
            </a:r>
            <a:r>
              <a:rPr dirty="0" sz="650" spc="10">
                <a:solidFill>
                  <a:srgbClr val="A5596B"/>
                </a:solidFill>
                <a:latin typeface="Arial"/>
                <a:cs typeface="Arial"/>
              </a:rPr>
              <a:t>i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m</a:t>
            </a:r>
            <a:r>
              <a:rPr dirty="0" sz="650" spc="10">
                <a:solidFill>
                  <a:srgbClr val="312F46"/>
                </a:solidFill>
                <a:latin typeface="Arial"/>
                <a:cs typeface="Arial"/>
              </a:rPr>
              <a:t>a</a:t>
            </a:r>
            <a:r>
              <a:rPr dirty="0" sz="650" spc="10">
                <a:solidFill>
                  <a:srgbClr val="3D4264"/>
                </a:solidFill>
                <a:latin typeface="Arial"/>
                <a:cs typeface="Arial"/>
              </a:rPr>
              <a:t>ge </a:t>
            </a:r>
            <a:r>
              <a:rPr dirty="0" sz="650" spc="-5">
                <a:solidFill>
                  <a:srgbClr val="565266"/>
                </a:solidFill>
                <a:latin typeface="Arial"/>
                <a:cs typeface="Arial"/>
              </a:rPr>
              <a:t>s.egm</a:t>
            </a:r>
            <a:r>
              <a:rPr dirty="0" sz="650" spc="-5">
                <a:solidFill>
                  <a:srgbClr val="231F2D"/>
                </a:solidFill>
                <a:latin typeface="Arial"/>
                <a:cs typeface="Arial"/>
              </a:rPr>
              <a:t>e</a:t>
            </a:r>
            <a:r>
              <a:rPr dirty="0" sz="650" spc="-5">
                <a:solidFill>
                  <a:srgbClr val="672B56"/>
                </a:solidFill>
                <a:latin typeface="Arial"/>
                <a:cs typeface="Arial"/>
              </a:rPr>
              <a:t>m</a:t>
            </a:r>
            <a:r>
              <a:rPr dirty="0" sz="650" spc="-5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650" spc="-5">
                <a:solidFill>
                  <a:srgbClr val="676E7C"/>
                </a:solidFill>
                <a:latin typeface="Arial"/>
                <a:cs typeface="Arial"/>
              </a:rPr>
              <a:t>tion. </a:t>
            </a:r>
            <a:r>
              <a:rPr dirty="0" sz="650" spc="15">
                <a:solidFill>
                  <a:srgbClr val="565266"/>
                </a:solidFill>
                <a:latin typeface="Arial"/>
                <a:cs typeface="Arial"/>
              </a:rPr>
              <a:t>fram </a:t>
            </a:r>
            <a:r>
              <a:rPr dirty="0" sz="650" spc="-20">
                <a:solidFill>
                  <a:srgbClr val="565266"/>
                </a:solidFill>
                <a:latin typeface="Arial"/>
                <a:cs typeface="Arial"/>
              </a:rPr>
              <a:t>g</a:t>
            </a:r>
            <a:r>
              <a:rPr dirty="0" sz="650" spc="-20">
                <a:solidFill>
                  <a:srgbClr val="3D4264"/>
                </a:solidFill>
                <a:latin typeface="Arial"/>
                <a:cs typeface="Arial"/>
              </a:rPr>
              <a:t>ra</a:t>
            </a:r>
            <a:r>
              <a:rPr dirty="0" sz="650" spc="-20">
                <a:solidFill>
                  <a:srgbClr val="565266"/>
                </a:solidFill>
                <a:latin typeface="Arial"/>
                <a:cs typeface="Arial"/>
              </a:rPr>
              <a:t>p'</a:t>
            </a:r>
            <a:r>
              <a:rPr dirty="0" sz="650" spc="-20">
                <a:solidFill>
                  <a:srgbClr val="3D6290"/>
                </a:solidFill>
                <a:latin typeface="Arial"/>
                <a:cs typeface="Arial"/>
              </a:rPr>
              <a:t>h </a:t>
            </a:r>
            <a:r>
              <a:rPr dirty="0" sz="650" spc="-45">
                <a:solidFill>
                  <a:srgbClr val="6E4B60"/>
                </a:solidFill>
                <a:latin typeface="Arial"/>
                <a:cs typeface="Arial"/>
              </a:rPr>
              <a:t>cut </a:t>
            </a:r>
            <a:r>
              <a:rPr dirty="0" sz="650" spc="-90">
                <a:solidFill>
                  <a:srgbClr val="312F46"/>
                </a:solidFill>
                <a:latin typeface="Arial"/>
                <a:cs typeface="Arial"/>
              </a:rPr>
              <a:t>!&gt; </a:t>
            </a:r>
            <a:r>
              <a:rPr dirty="0" sz="650" spc="-110">
                <a:solidFill>
                  <a:srgbClr val="3D4264"/>
                </a:solidFill>
                <a:latin typeface="Arial"/>
                <a:cs typeface="Arial"/>
              </a:rPr>
              <a:t>b </a:t>
            </a:r>
            <a:r>
              <a:rPr dirty="0" sz="650" spc="-110">
                <a:solidFill>
                  <a:srgbClr val="565266"/>
                </a:solidFill>
                <a:latin typeface="Arial"/>
                <a:cs typeface="Arial"/>
              </a:rPr>
              <a:t>as </a:t>
            </a:r>
            <a:r>
              <a:rPr dirty="0" sz="650" spc="15">
                <a:solidFill>
                  <a:srgbClr val="3D4264"/>
                </a:solidFill>
                <a:latin typeface="Arial"/>
                <a:cs typeface="Arial"/>
              </a:rPr>
              <a:t>ed </a:t>
            </a:r>
            <a:r>
              <a:rPr dirty="0" sz="650" spc="10" b="1">
                <a:solidFill>
                  <a:srgbClr val="676E7C"/>
                </a:solidFill>
                <a:latin typeface="Arial"/>
                <a:cs typeface="Arial"/>
              </a:rPr>
              <a:t>oo </a:t>
            </a:r>
            <a:r>
              <a:rPr dirty="0" sz="650" spc="20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650" spc="20">
                <a:solidFill>
                  <a:srgbClr val="672B56"/>
                </a:solidFill>
                <a:latin typeface="Arial"/>
                <a:cs typeface="Arial"/>
              </a:rPr>
              <a:t>n</a:t>
            </a:r>
            <a:r>
              <a:rPr dirty="0" sz="650" spc="20">
                <a:solidFill>
                  <a:srgbClr val="565266"/>
                </a:solidFill>
                <a:latin typeface="Arial"/>
                <a:cs typeface="Arial"/>
              </a:rPr>
              <a:t>eq¡y </a:t>
            </a:r>
            <a:r>
              <a:rPr dirty="0" sz="650" spc="-35">
                <a:solidFill>
                  <a:srgbClr val="676E7C"/>
                </a:solidFill>
                <a:latin typeface="Arial"/>
                <a:cs typeface="Arial"/>
              </a:rPr>
              <a:t>liTDUlll</a:t>
            </a:r>
            <a:r>
              <a:rPr dirty="0" sz="650" spc="-35">
                <a:solidFill>
                  <a:srgbClr val="A5596B"/>
                </a:solidFill>
                <a:latin typeface="Arial"/>
                <a:cs typeface="Arial"/>
              </a:rPr>
              <a:t>i</a:t>
            </a:r>
            <a:r>
              <a:rPr dirty="0" sz="650" spc="-35">
                <a:solidFill>
                  <a:srgbClr val="4B3A4F"/>
                </a:solidFill>
                <a:latin typeface="Arial"/>
                <a:cs typeface="Arial"/>
              </a:rPr>
              <a:t>z </a:t>
            </a:r>
            <a:r>
              <a:rPr dirty="0" sz="650" spc="-45">
                <a:solidFill>
                  <a:srgbClr val="312F46"/>
                </a:solidFill>
                <a:latin typeface="Arial"/>
                <a:cs typeface="Arial"/>
              </a:rPr>
              <a:t>a </a:t>
            </a:r>
            <a:r>
              <a:rPr dirty="0" sz="650" spc="-25" i="1">
                <a:solidFill>
                  <a:srgbClr val="A5ACA8"/>
                </a:solidFill>
                <a:latin typeface="Arial"/>
                <a:cs typeface="Arial"/>
              </a:rPr>
              <a:t>: </a:t>
            </a:r>
            <a:r>
              <a:rPr dirty="0" sz="650" spc="-25">
                <a:solidFill>
                  <a:srgbClr val="3D6290"/>
                </a:solidFill>
                <a:latin typeface="Arial"/>
                <a:cs typeface="Arial"/>
              </a:rPr>
              <a:t>. </a:t>
            </a:r>
            <a:r>
              <a:rPr dirty="0" sz="650" spc="50">
                <a:solidFill>
                  <a:srgbClr val="565266"/>
                </a:solidFill>
                <a:latin typeface="Arial"/>
                <a:cs typeface="Arial"/>
              </a:rPr>
              <a:t>G </a:t>
            </a:r>
            <a:r>
              <a:rPr dirty="0" sz="700" spc="-55" b="1">
                <a:solidFill>
                  <a:srgbClr val="565266"/>
                </a:solidFill>
                <a:latin typeface="Arial"/>
                <a:cs typeface="Arial"/>
              </a:rPr>
              <a:t>¡¡¡pll </a:t>
            </a:r>
            <a:r>
              <a:rPr dirty="0" sz="650" spc="-110">
                <a:solidFill>
                  <a:srgbClr val="565266"/>
                </a:solidFill>
                <a:latin typeface="Arial"/>
                <a:cs typeface="Arial"/>
              </a:rPr>
              <a:t>O</a:t>
            </a:r>
            <a:r>
              <a:rPr dirty="0" sz="650" spc="-40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50" spc="10">
                <a:solidFill>
                  <a:srgbClr val="3D4264"/>
                </a:solidFill>
                <a:latin typeface="Arial"/>
                <a:cs typeface="Arial"/>
              </a:rPr>
              <a:t>uts</a:t>
            </a:r>
            <a:endParaRPr sz="650">
              <a:latin typeface="Arial"/>
              <a:cs typeface="Arial"/>
            </a:endParaRPr>
          </a:p>
        </p:txBody>
      </p:sp>
      <p:sp>
        <p:nvSpPr>
          <p:cNvPr id="81" name="object 81"/>
          <p:cNvSpPr txBox="1"/>
          <p:nvPr/>
        </p:nvSpPr>
        <p:spPr>
          <a:xfrm>
            <a:off x="916246" y="6028744"/>
            <a:ext cx="3175000" cy="1403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dirty="0" sz="650" spc="20">
                <a:solidFill>
                  <a:srgbClr val="672B56"/>
                </a:solidFill>
                <a:latin typeface="Arial"/>
                <a:cs typeface="Arial"/>
              </a:rPr>
              <a:t>u</a:t>
            </a:r>
            <a:r>
              <a:rPr dirty="0" sz="650" spc="20">
                <a:solidFill>
                  <a:srgbClr val="4B3A4F"/>
                </a:solidFill>
                <a:latin typeface="Arial"/>
                <a:cs typeface="Arial"/>
              </a:rPr>
              <a:t>se</a:t>
            </a:r>
            <a:r>
              <a:rPr dirty="0" sz="650" spc="20">
                <a:solidFill>
                  <a:srgbClr val="312F46"/>
                </a:solidFill>
                <a:latin typeface="Arial"/>
                <a:cs typeface="Arial"/>
              </a:rPr>
              <a:t>s 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an </a:t>
            </a:r>
            <a:r>
              <a:rPr dirty="0" sz="650" spc="-15">
                <a:solidFill>
                  <a:srgbClr val="565B9E"/>
                </a:solidFill>
                <a:latin typeface="Arial"/>
                <a:cs typeface="Arial"/>
              </a:rPr>
              <a:t>i</a:t>
            </a:r>
            <a:r>
              <a:rPr dirty="0" sz="650" spc="-15">
                <a:solidFill>
                  <a:srgbClr val="3D6290"/>
                </a:solidFill>
                <a:latin typeface="Arial"/>
                <a:cs typeface="Arial"/>
              </a:rPr>
              <a:t>m</a:t>
            </a:r>
            <a:r>
              <a:rPr dirty="0" sz="650" spc="-15">
                <a:solidFill>
                  <a:srgbClr val="676E7C"/>
                </a:solidFill>
                <a:latin typeface="Arial"/>
                <a:cs typeface="Arial"/>
              </a:rPr>
              <a:t>itial </a:t>
            </a:r>
            <a:r>
              <a:rPr dirty="0" sz="700" spc="-15">
                <a:solidFill>
                  <a:srgbClr val="4B3A4F"/>
                </a:solidFill>
                <a:latin typeface="Times New Roman"/>
                <a:cs typeface="Times New Roman"/>
              </a:rPr>
              <a:t>d</a:t>
            </a:r>
            <a:r>
              <a:rPr dirty="0" sz="700" spc="-15">
                <a:solidFill>
                  <a:srgbClr val="565266"/>
                </a:solidFill>
                <a:latin typeface="Times New Roman"/>
                <a:cs typeface="Times New Roman"/>
              </a:rPr>
              <a:t>a.</a:t>
            </a:r>
            <a:r>
              <a:rPr dirty="0" sz="700" spc="-15">
                <a:solidFill>
                  <a:srgbClr val="3D4264"/>
                </a:solidFill>
                <a:latin typeface="Times New Roman"/>
                <a:cs typeface="Times New Roman"/>
              </a:rPr>
              <a:t>ti </a:t>
            </a:r>
            <a:r>
              <a:rPr dirty="0" sz="650" spc="15">
                <a:solidFill>
                  <a:srgbClr val="565266"/>
                </a:solidFill>
                <a:latin typeface="Arial"/>
                <a:cs typeface="Arial"/>
              </a:rPr>
              <a:t>eos</a:t>
            </a:r>
            <a:r>
              <a:rPr dirty="0" sz="650" spc="15">
                <a:solidFill>
                  <a:srgbClr val="4B3A4F"/>
                </a:solidFill>
                <a:latin typeface="Arial"/>
                <a:cs typeface="Arial"/>
              </a:rPr>
              <a:t>t </a:t>
            </a:r>
            <a:r>
              <a:rPr dirty="0" sz="650" spc="-30">
                <a:solidFill>
                  <a:srgbClr val="565266"/>
                </a:solidFill>
                <a:latin typeface="Arial"/>
                <a:cs typeface="Arial"/>
              </a:rPr>
              <a:t>rna1ri</a:t>
            </a:r>
            <a:r>
              <a:rPr dirty="0" sz="650" spc="-30">
                <a:solidFill>
                  <a:srgbClr val="676E7C"/>
                </a:solidFill>
                <a:latin typeface="Arial"/>
                <a:cs typeface="Arial"/>
              </a:rPr>
              <a:t>x </a:t>
            </a:r>
            <a:r>
              <a:rPr dirty="0" sz="650" spc="-20">
                <a:solidFill>
                  <a:srgbClr val="873480"/>
                </a:solidFill>
                <a:latin typeface="Arial"/>
                <a:cs typeface="Arial"/>
              </a:rPr>
              <a:t>, </a:t>
            </a:r>
            <a:r>
              <a:rPr dirty="0" sz="650" spc="-40">
                <a:solidFill>
                  <a:srgbClr val="676E7C"/>
                </a:solidFill>
                <a:latin typeface="Arial"/>
                <a:cs typeface="Arial"/>
              </a:rPr>
              <a:t>wh </a:t>
            </a:r>
            <a:r>
              <a:rPr dirty="0" sz="650">
                <a:solidFill>
                  <a:srgbClr val="565B9E"/>
                </a:solidFill>
                <a:latin typeface="Arial"/>
                <a:cs typeface="Arial"/>
              </a:rPr>
              <a:t>i</a:t>
            </a:r>
            <a:r>
              <a:rPr dirty="0" sz="650">
                <a:solidFill>
                  <a:srgbClr val="4B3A4F"/>
                </a:solidFill>
                <a:latin typeface="Arial"/>
                <a:cs typeface="Arial"/>
              </a:rPr>
              <a:t>ch </a:t>
            </a:r>
            <a:r>
              <a:rPr dirty="0" sz="650" spc="-5">
                <a:solidFill>
                  <a:srgbClr val="565266"/>
                </a:solidFill>
                <a:latin typeface="Arial"/>
                <a:cs typeface="Arial"/>
              </a:rPr>
              <a:t>d </a:t>
            </a:r>
            <a:r>
              <a:rPr dirty="0" sz="650" spc="-90">
                <a:solidFill>
                  <a:srgbClr val="312F46"/>
                </a:solidFill>
                <a:latin typeface="Arial"/>
                <a:cs typeface="Arial"/>
              </a:rPr>
              <a:t>-</a:t>
            </a:r>
            <a:r>
              <a:rPr dirty="0" sz="650" spc="-90">
                <a:solidFill>
                  <a:srgbClr val="4B3A4F"/>
                </a:solidFill>
                <a:latin typeface="Arial"/>
                <a:cs typeface="Arial"/>
              </a:rPr>
              <a:t>e</a:t>
            </a:r>
            <a:r>
              <a:rPr dirty="0" sz="650" spc="-30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650" spc="20">
                <a:solidFill>
                  <a:srgbClr val="231F2D"/>
                </a:solidFill>
                <a:latin typeface="Arial"/>
                <a:cs typeface="Arial"/>
              </a:rPr>
              <a:t>e</a:t>
            </a:r>
            <a:r>
              <a:rPr dirty="0" sz="650" spc="20">
                <a:solidFill>
                  <a:srgbClr val="312F46"/>
                </a:solidFill>
                <a:latin typeface="Arial"/>
                <a:cs typeface="Arial"/>
              </a:rPr>
              <a:t>s </a:t>
            </a:r>
            <a:r>
              <a:rPr dirty="0" sz="600" spc="25">
                <a:solidFill>
                  <a:srgbClr val="565266"/>
                </a:solidFill>
                <a:latin typeface="Arial"/>
                <a:cs typeface="Arial"/>
              </a:rPr>
              <a:t>1he </a:t>
            </a:r>
            <a:r>
              <a:rPr dirty="0" sz="650" spc="-30">
                <a:solidFill>
                  <a:srgbClr val="4B3A4F"/>
                </a:solidFill>
                <a:latin typeface="Arial"/>
                <a:cs typeface="Arial"/>
              </a:rPr>
              <a:t>c</a:t>
            </a:r>
            <a:r>
              <a:rPr dirty="0" sz="650" spc="-30">
                <a:solidFill>
                  <a:srgbClr val="312F46"/>
                </a:solidFill>
                <a:latin typeface="Arial"/>
                <a:cs typeface="Arial"/>
              </a:rPr>
              <a:t>os,</a:t>
            </a:r>
            <a:r>
              <a:rPr dirty="0" sz="650" spc="-30">
                <a:solidFill>
                  <a:srgbClr val="676E7C"/>
                </a:solidFill>
                <a:latin typeface="Arial"/>
                <a:cs typeface="Arial"/>
              </a:rPr>
              <a:t>t </a:t>
            </a:r>
            <a:r>
              <a:rPr dirty="0" sz="700" spc="10">
                <a:solidFill>
                  <a:srgbClr val="565266"/>
                </a:solidFill>
                <a:latin typeface="Arial"/>
                <a:cs typeface="Arial"/>
              </a:rPr>
              <a:t>of </a:t>
            </a:r>
            <a:r>
              <a:rPr dirty="0" sz="650" spc="-140">
                <a:solidFill>
                  <a:srgbClr val="3D4264"/>
                </a:solidFill>
                <a:latin typeface="Arial"/>
                <a:cs typeface="Arial"/>
              </a:rPr>
              <a:t>a</a:t>
            </a:r>
            <a:r>
              <a:rPr dirty="0" sz="650" spc="-140">
                <a:solidFill>
                  <a:srgbClr val="312F46"/>
                </a:solidFill>
                <a:latin typeface="Arial"/>
                <a:cs typeface="Arial"/>
              </a:rPr>
              <a:t>Ss</a:t>
            </a:r>
            <a:r>
              <a:rPr dirty="0" sz="650" spc="-140">
                <a:solidFill>
                  <a:srgbClr val="4B3A4F"/>
                </a:solidFill>
                <a:latin typeface="Arial"/>
                <a:cs typeface="Arial"/>
              </a:rPr>
              <a:t>s </a:t>
            </a:r>
            <a:r>
              <a:rPr dirty="0" sz="650" spc="-75">
                <a:solidFill>
                  <a:srgbClr val="A5596B"/>
                </a:solidFill>
                <a:latin typeface="Arial"/>
                <a:cs typeface="Arial"/>
              </a:rPr>
              <a:t>i </a:t>
            </a:r>
            <a:r>
              <a:rPr dirty="0" sz="650" spc="5">
                <a:solidFill>
                  <a:srgbClr val="4B3A4F"/>
                </a:solidFill>
                <a:latin typeface="Arial"/>
                <a:cs typeface="Arial"/>
              </a:rPr>
              <a:t>g</a:t>
            </a:r>
            <a:r>
              <a:rPr dirty="0" sz="650" spc="5">
                <a:solidFill>
                  <a:srgbClr val="672B56"/>
                </a:solidFill>
                <a:latin typeface="Arial"/>
                <a:cs typeface="Arial"/>
              </a:rPr>
              <a:t>n</a:t>
            </a:r>
            <a:r>
              <a:rPr dirty="0" sz="650" spc="5">
                <a:solidFill>
                  <a:srgbClr val="A5596B"/>
                </a:solidFill>
                <a:latin typeface="Arial"/>
                <a:cs typeface="Arial"/>
              </a:rPr>
              <a:t>i</a:t>
            </a:r>
            <a:r>
              <a:rPr dirty="0" sz="650" spc="5">
                <a:solidFill>
                  <a:srgbClr val="672B56"/>
                </a:solidFill>
                <a:latin typeface="Arial"/>
                <a:cs typeface="Arial"/>
              </a:rPr>
              <a:t>n</a:t>
            </a:r>
            <a:r>
              <a:rPr dirty="0" sz="650" spc="5">
                <a:solidFill>
                  <a:srgbClr val="676E7C"/>
                </a:solidFill>
                <a:latin typeface="Arial"/>
                <a:cs typeface="Arial"/>
              </a:rPr>
              <a:t>g </a:t>
            </a:r>
            <a:r>
              <a:rPr dirty="0" sz="750" spc="25" i="1">
                <a:solidFill>
                  <a:srgbClr val="3D4264"/>
                </a:solidFill>
                <a:latin typeface="Times New Roman"/>
                <a:cs typeface="Times New Roman"/>
              </a:rPr>
              <a:t>a 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s</a:t>
            </a:r>
            <a:r>
              <a:rPr dirty="0" sz="650" spc="10">
                <a:solidFill>
                  <a:srgbClr val="565266"/>
                </a:solidFill>
                <a:latin typeface="Arial"/>
                <a:cs typeface="Arial"/>
              </a:rPr>
              <a:t>pecmc </a:t>
            </a:r>
            <a:r>
              <a:rPr dirty="0" sz="650">
                <a:solidFill>
                  <a:srgbClr val="265EA8"/>
                </a:solidFill>
                <a:latin typeface="Arial"/>
                <a:cs typeface="Arial"/>
              </a:rPr>
              <a:t>l</a:t>
            </a:r>
            <a:r>
              <a:rPr dirty="0" sz="650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650">
                <a:solidFill>
                  <a:srgbClr val="312F46"/>
                </a:solidFill>
                <a:latin typeface="Arial"/>
                <a:cs typeface="Arial"/>
              </a:rPr>
              <a:t>be</a:t>
            </a:r>
            <a:r>
              <a:rPr dirty="0" sz="650">
                <a:solidFill>
                  <a:srgbClr val="265EA8"/>
                </a:solidFill>
                <a:latin typeface="Arial"/>
                <a:cs typeface="Arial"/>
              </a:rPr>
              <a:t>l</a:t>
            </a:r>
            <a:endParaRPr sz="650">
              <a:latin typeface="Arial"/>
              <a:cs typeface="Arial"/>
            </a:endParaRPr>
          </a:p>
        </p:txBody>
      </p:sp>
      <p:sp>
        <p:nvSpPr>
          <p:cNvPr id="82" name="object 82"/>
          <p:cNvSpPr/>
          <p:nvPr/>
        </p:nvSpPr>
        <p:spPr>
          <a:xfrm>
            <a:off x="2238340" y="6157752"/>
            <a:ext cx="0" cy="113030"/>
          </a:xfrm>
          <a:custGeom>
            <a:avLst/>
            <a:gdLst/>
            <a:ahLst/>
            <a:cxnLst/>
            <a:rect l="l" t="t" r="r" b="b"/>
            <a:pathLst>
              <a:path w="0" h="113029">
                <a:moveTo>
                  <a:pt x="0" y="0"/>
                </a:moveTo>
                <a:lnTo>
                  <a:pt x="0" y="112810"/>
                </a:lnTo>
              </a:path>
            </a:pathLst>
          </a:custGeom>
          <a:ln w="6102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83" name="object 83"/>
          <p:cNvSpPr txBox="1"/>
          <p:nvPr/>
        </p:nvSpPr>
        <p:spPr>
          <a:xfrm>
            <a:off x="912228" y="6078357"/>
            <a:ext cx="3032125" cy="2089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  <a:tabLst>
                <a:tab pos="2139315" algn="l"/>
              </a:tabLst>
            </a:pPr>
            <a:r>
              <a:rPr dirty="0" sz="1200" spc="-200">
                <a:solidFill>
                  <a:srgbClr val="919095"/>
                </a:solidFill>
                <a:latin typeface="Arial"/>
                <a:cs typeface="Arial"/>
              </a:rPr>
              <a:t>(</a:t>
            </a:r>
            <a:r>
              <a:rPr dirty="0" sz="1200" spc="-420">
                <a:solidFill>
                  <a:srgbClr val="4B3A4F"/>
                </a:solidFill>
                <a:latin typeface="Arial"/>
                <a:cs typeface="Arial"/>
              </a:rPr>
              <a:t>□</a:t>
            </a:r>
            <a:r>
              <a:rPr dirty="0" sz="350" spc="-140">
                <a:solidFill>
                  <a:srgbClr val="8ACCF2"/>
                </a:solidFill>
                <a:latin typeface="Arial"/>
                <a:cs typeface="Arial"/>
              </a:rPr>
              <a:t>1</a:t>
            </a:r>
            <a:r>
              <a:rPr dirty="0" sz="350">
                <a:solidFill>
                  <a:srgbClr val="8ACCF2"/>
                </a:solidFill>
                <a:latin typeface="Arial"/>
                <a:cs typeface="Arial"/>
              </a:rPr>
              <a:t> </a:t>
            </a:r>
            <a:r>
              <a:rPr dirty="0" sz="350" spc="30">
                <a:solidFill>
                  <a:srgbClr val="8ACCF2"/>
                </a:solidFill>
                <a:latin typeface="Arial"/>
                <a:cs typeface="Arial"/>
              </a:rPr>
              <a:t> </a:t>
            </a:r>
            <a:r>
              <a:rPr dirty="0" sz="650" spc="-260">
                <a:solidFill>
                  <a:srgbClr val="565266"/>
                </a:solidFill>
                <a:latin typeface="Arial"/>
                <a:cs typeface="Arial"/>
              </a:rPr>
              <a:t>o</a:t>
            </a:r>
            <a:r>
              <a:rPr dirty="0" sz="650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50" spc="-55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50" spc="-155">
                <a:solidFill>
                  <a:srgbClr val="1F3B70"/>
                </a:solidFill>
                <a:latin typeface="Arial"/>
                <a:cs typeface="Arial"/>
              </a:rPr>
              <a:t>r</a:t>
            </a:r>
            <a:r>
              <a:rPr dirty="0" sz="650">
                <a:solidFill>
                  <a:srgbClr val="1F3B70"/>
                </a:solidFill>
                <a:latin typeface="Arial"/>
                <a:cs typeface="Arial"/>
              </a:rPr>
              <a:t> </a:t>
            </a:r>
            <a:r>
              <a:rPr dirty="0" sz="650" spc="20">
                <a:solidFill>
                  <a:srgbClr val="1F3B70"/>
                </a:solidFill>
                <a:latin typeface="Arial"/>
                <a:cs typeface="Arial"/>
              </a:rPr>
              <a:t> </a:t>
            </a:r>
            <a:r>
              <a:rPr dirty="0" sz="650" spc="-260" b="1">
                <a:solidFill>
                  <a:srgbClr val="919095"/>
                </a:solidFill>
                <a:latin typeface="Arial"/>
                <a:cs typeface="Arial"/>
              </a:rPr>
              <a:t>1</a:t>
            </a:r>
            <a:r>
              <a:rPr dirty="0" sz="650" b="1">
                <a:solidFill>
                  <a:srgbClr val="919095"/>
                </a:solidFill>
                <a:latin typeface="Arial"/>
                <a:cs typeface="Arial"/>
              </a:rPr>
              <a:t> </a:t>
            </a:r>
            <a:r>
              <a:rPr dirty="0" sz="650" spc="-55" b="1">
                <a:solidFill>
                  <a:srgbClr val="919095"/>
                </a:solidFill>
                <a:latin typeface="Arial"/>
                <a:cs typeface="Arial"/>
              </a:rPr>
              <a:t> </a:t>
            </a:r>
            <a:r>
              <a:rPr dirty="0" sz="650" b="1">
                <a:solidFill>
                  <a:srgbClr val="877780"/>
                </a:solidFill>
                <a:latin typeface="Arial"/>
                <a:cs typeface="Arial"/>
              </a:rPr>
              <a:t>)</a:t>
            </a:r>
            <a:r>
              <a:rPr dirty="0" sz="650" spc="-10" b="1">
                <a:solidFill>
                  <a:srgbClr val="877780"/>
                </a:solidFill>
                <a:latin typeface="Arial"/>
                <a:cs typeface="Arial"/>
              </a:rPr>
              <a:t> </a:t>
            </a:r>
            <a:r>
              <a:rPr dirty="0" sz="650" spc="-5">
                <a:solidFill>
                  <a:srgbClr val="4B3A4F"/>
                </a:solidFill>
                <a:latin typeface="Arial"/>
                <a:cs typeface="Arial"/>
              </a:rPr>
              <a:t>t</a:t>
            </a:r>
            <a:r>
              <a:rPr dirty="0" sz="650" spc="5">
                <a:solidFill>
                  <a:srgbClr val="4B3A4F"/>
                </a:solidFill>
                <a:latin typeface="Arial"/>
                <a:cs typeface="Arial"/>
              </a:rPr>
              <a:t>o</a:t>
            </a:r>
            <a:r>
              <a:rPr dirty="0" sz="650" spc="-5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650" spc="5">
                <a:solidFill>
                  <a:srgbClr val="3D4264"/>
                </a:solidFill>
                <a:latin typeface="Arial"/>
                <a:cs typeface="Arial"/>
              </a:rPr>
              <a:t>a</a:t>
            </a:r>
            <a:r>
              <a:rPr dirty="0" sz="650" spc="30">
                <a:solidFill>
                  <a:srgbClr val="3D4264"/>
                </a:solidFill>
                <a:latin typeface="Arial"/>
                <a:cs typeface="Arial"/>
              </a:rPr>
              <a:t> </a:t>
            </a:r>
            <a:r>
              <a:rPr dirty="0" sz="650">
                <a:solidFill>
                  <a:srgbClr val="6E4B60"/>
                </a:solidFill>
                <a:latin typeface="Arial"/>
                <a:cs typeface="Arial"/>
              </a:rPr>
              <a:t>p</a:t>
            </a:r>
            <a:r>
              <a:rPr dirty="0" sz="650" spc="-30">
                <a:solidFill>
                  <a:srgbClr val="6E4B60"/>
                </a:solidFill>
                <a:latin typeface="Arial"/>
                <a:cs typeface="Arial"/>
              </a:rPr>
              <a:t>i</a:t>
            </a:r>
            <a:r>
              <a:rPr dirty="0" sz="650" spc="-25">
                <a:solidFill>
                  <a:srgbClr val="877780"/>
                </a:solidFill>
                <a:latin typeface="Arial"/>
                <a:cs typeface="Arial"/>
              </a:rPr>
              <a:t>:l</a:t>
            </a:r>
            <a:r>
              <a:rPr dirty="0" sz="650" spc="-60">
                <a:solidFill>
                  <a:srgbClr val="877780"/>
                </a:solidFill>
                <a:latin typeface="Arial"/>
                <a:cs typeface="Arial"/>
              </a:rPr>
              <a:t>!</a:t>
            </a:r>
            <a:r>
              <a:rPr dirty="0" sz="650" spc="-25">
                <a:solidFill>
                  <a:srgbClr val="4B3A4F"/>
                </a:solidFill>
                <a:latin typeface="Arial"/>
                <a:cs typeface="Arial"/>
              </a:rPr>
              <a:t>e</a:t>
            </a:r>
            <a:r>
              <a:rPr dirty="0" sz="650" spc="10">
                <a:solidFill>
                  <a:srgbClr val="2B4D82"/>
                </a:solidFill>
                <a:latin typeface="Arial"/>
                <a:cs typeface="Arial"/>
              </a:rPr>
              <a:t>l</a:t>
            </a:r>
            <a:r>
              <a:rPr dirty="0" sz="650" spc="-20">
                <a:solidFill>
                  <a:srgbClr val="873480"/>
                </a:solidFill>
                <a:latin typeface="Arial"/>
                <a:cs typeface="Arial"/>
              </a:rPr>
              <a:t>,</a:t>
            </a:r>
            <a:r>
              <a:rPr dirty="0" sz="650" spc="70">
                <a:solidFill>
                  <a:srgbClr val="873480"/>
                </a:solidFill>
                <a:latin typeface="Arial"/>
                <a:cs typeface="Arial"/>
              </a:rPr>
              <a:t> </a:t>
            </a:r>
            <a:r>
              <a:rPr dirty="0" sz="650" spc="-25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650" spc="-40">
                <a:solidFill>
                  <a:srgbClr val="672B56"/>
                </a:solidFill>
                <a:latin typeface="Arial"/>
                <a:cs typeface="Arial"/>
              </a:rPr>
              <a:t>n</a:t>
            </a:r>
            <a:r>
              <a:rPr dirty="0" sz="650" spc="-105">
                <a:solidFill>
                  <a:srgbClr val="672B56"/>
                </a:solidFill>
                <a:latin typeface="Arial"/>
                <a:cs typeface="Arial"/>
              </a:rPr>
              <a:t> </a:t>
            </a:r>
            <a:r>
              <a:rPr dirty="0" sz="650" spc="-40">
                <a:solidFill>
                  <a:srgbClr val="4B3A4F"/>
                </a:solidFill>
                <a:latin typeface="Arial"/>
                <a:cs typeface="Arial"/>
              </a:rPr>
              <a:t>d</a:t>
            </a:r>
            <a:r>
              <a:rPr dirty="0" sz="650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650" spc="-90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650" spc="20">
                <a:solidFill>
                  <a:srgbClr val="3D4264"/>
                </a:solidFill>
                <a:latin typeface="Arial"/>
                <a:cs typeface="Arial"/>
              </a:rPr>
              <a:t>a</a:t>
            </a:r>
            <a:r>
              <a:rPr dirty="0" sz="650" spc="-35">
                <a:solidFill>
                  <a:srgbClr val="3D4264"/>
                </a:solidFill>
                <a:latin typeface="Arial"/>
                <a:cs typeface="Arial"/>
              </a:rPr>
              <a:t> </a:t>
            </a:r>
            <a:r>
              <a:rPr dirty="0" sz="650" spc="25">
                <a:solidFill>
                  <a:srgbClr val="4B3A4F"/>
                </a:solidFill>
                <a:latin typeface="Arial"/>
                <a:cs typeface="Arial"/>
              </a:rPr>
              <a:t>smo</a:t>
            </a:r>
            <a:r>
              <a:rPr dirty="0" sz="650" spc="15">
                <a:solidFill>
                  <a:srgbClr val="4B3A4F"/>
                </a:solidFill>
                <a:latin typeface="Arial"/>
                <a:cs typeface="Arial"/>
              </a:rPr>
              <a:t>o</a:t>
            </a:r>
            <a:r>
              <a:rPr dirty="0" sz="650" spc="30">
                <a:solidFill>
                  <a:srgbClr val="676E7C"/>
                </a:solidFill>
                <a:latin typeface="Arial"/>
                <a:cs typeface="Arial"/>
              </a:rPr>
              <a:t>lhn</a:t>
            </a:r>
            <a:r>
              <a:rPr dirty="0" sz="650" spc="-85">
                <a:solidFill>
                  <a:srgbClr val="676E7C"/>
                </a:solidFill>
                <a:latin typeface="Arial"/>
                <a:cs typeface="Arial"/>
              </a:rPr>
              <a:t>e</a:t>
            </a:r>
            <a:r>
              <a:rPr dirty="0" sz="650" spc="-50">
                <a:solidFill>
                  <a:srgbClr val="A5CDD6"/>
                </a:solidFill>
                <a:latin typeface="Arial"/>
                <a:cs typeface="Arial"/>
              </a:rPr>
              <a:t>.</a:t>
            </a:r>
            <a:r>
              <a:rPr dirty="0" sz="650">
                <a:solidFill>
                  <a:srgbClr val="4B3A4F"/>
                </a:solidFill>
                <a:latin typeface="Arial"/>
                <a:cs typeface="Arial"/>
              </a:rPr>
              <a:t>ss</a:t>
            </a:r>
            <a:r>
              <a:rPr dirty="0" sz="650" spc="-5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650" spc="-15">
                <a:solidFill>
                  <a:srgbClr val="565266"/>
                </a:solidFill>
                <a:latin typeface="Arial"/>
                <a:cs typeface="Arial"/>
              </a:rPr>
              <a:t>c</a:t>
            </a:r>
            <a:r>
              <a:rPr dirty="0" sz="650" spc="20">
                <a:solidFill>
                  <a:srgbClr val="4B3A4F"/>
                </a:solidFill>
                <a:latin typeface="Arial"/>
                <a:cs typeface="Arial"/>
              </a:rPr>
              <a:t>o</a:t>
            </a:r>
            <a:r>
              <a:rPr dirty="0" sz="650">
                <a:solidFill>
                  <a:srgbClr val="565266"/>
                </a:solidFill>
                <a:latin typeface="Arial"/>
                <a:cs typeface="Arial"/>
              </a:rPr>
              <a:t>sl</a:t>
            </a:r>
            <a:r>
              <a:rPr dirty="0" sz="650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50" spc="75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50" spc="-15">
                <a:solidFill>
                  <a:srgbClr val="565266"/>
                </a:solidFill>
                <a:latin typeface="Arial"/>
                <a:cs typeface="Arial"/>
              </a:rPr>
              <a:t>r</a:t>
            </a:r>
            <a:r>
              <a:rPr dirty="0" sz="650" spc="-80">
                <a:solidFill>
                  <a:srgbClr val="565266"/>
                </a:solidFill>
                <a:latin typeface="Arial"/>
                <a:cs typeface="Arial"/>
              </a:rPr>
              <a:t>t</a:t>
            </a:r>
            <a:r>
              <a:rPr dirty="0" sz="650" spc="-15">
                <a:solidFill>
                  <a:srgbClr val="3D4264"/>
                </a:solidFill>
                <a:latin typeface="Arial"/>
                <a:cs typeface="Arial"/>
              </a:rPr>
              <a:t>l</a:t>
            </a:r>
            <a:r>
              <a:rPr dirty="0" sz="650" spc="-25">
                <a:solidFill>
                  <a:srgbClr val="3D4264"/>
                </a:solidFill>
                <a:latin typeface="Arial"/>
                <a:cs typeface="Arial"/>
              </a:rPr>
              <a:t>h</a:t>
            </a:r>
            <a:r>
              <a:rPr dirty="0" sz="650" spc="-60">
                <a:solidFill>
                  <a:srgbClr val="3D4264"/>
                </a:solidFill>
                <a:latin typeface="Arial"/>
                <a:cs typeface="Arial"/>
              </a:rPr>
              <a:t> </a:t>
            </a:r>
            <a:r>
              <a:rPr dirty="0" sz="650" spc="15">
                <a:solidFill>
                  <a:srgbClr val="A5596B"/>
                </a:solidFill>
                <a:latin typeface="Arial"/>
                <a:cs typeface="Arial"/>
              </a:rPr>
              <a:t>i</a:t>
            </a:r>
            <a:r>
              <a:rPr dirty="0" sz="650" spc="-25">
                <a:solidFill>
                  <a:srgbClr val="565266"/>
                </a:solidFill>
                <a:latin typeface="Arial"/>
                <a:cs typeface="Arial"/>
              </a:rPr>
              <a:t>ch</a:t>
            </a:r>
            <a:r>
              <a:rPr dirty="0" sz="650" spc="65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50" spc="-5">
                <a:solidFill>
                  <a:srgbClr val="A5596B"/>
                </a:solidFill>
                <a:latin typeface="Arial"/>
                <a:cs typeface="Arial"/>
              </a:rPr>
              <a:t>i</a:t>
            </a:r>
            <a:r>
              <a:rPr dirty="0" sz="650" spc="-25">
                <a:solidFill>
                  <a:srgbClr val="672B56"/>
                </a:solidFill>
                <a:latin typeface="Arial"/>
                <a:cs typeface="Arial"/>
              </a:rPr>
              <a:t>n</a:t>
            </a:r>
            <a:r>
              <a:rPr dirty="0" sz="650">
                <a:solidFill>
                  <a:srgbClr val="672B56"/>
                </a:solidFill>
                <a:latin typeface="Arial"/>
                <a:cs typeface="Arial"/>
              </a:rPr>
              <a:t>	</a:t>
            </a:r>
            <a:r>
              <a:rPr dirty="0" sz="650" spc="-30">
                <a:solidFill>
                  <a:srgbClr val="6E4B60"/>
                </a:solidFill>
                <a:latin typeface="Arial"/>
                <a:cs typeface="Arial"/>
              </a:rPr>
              <a:t>b</a:t>
            </a:r>
            <a:r>
              <a:rPr dirty="0" sz="650" spc="40">
                <a:solidFill>
                  <a:srgbClr val="6E4B60"/>
                </a:solidFill>
                <a:latin typeface="Arial"/>
                <a:cs typeface="Arial"/>
              </a:rPr>
              <a:t>i</a:t>
            </a:r>
            <a:r>
              <a:rPr dirty="0" sz="650" spc="10">
                <a:solidFill>
                  <a:srgbClr val="672B56"/>
                </a:solidFill>
                <a:latin typeface="Arial"/>
                <a:cs typeface="Arial"/>
              </a:rPr>
              <a:t>n</a:t>
            </a:r>
            <a:r>
              <a:rPr dirty="0" sz="650" spc="-25">
                <a:solidFill>
                  <a:srgbClr val="565266"/>
                </a:solidFill>
                <a:latin typeface="Arial"/>
                <a:cs typeface="Arial"/>
              </a:rPr>
              <a:t>a¡</a:t>
            </a:r>
            <a:r>
              <a:rPr dirty="0" sz="650" spc="-100">
                <a:solidFill>
                  <a:srgbClr val="E8B16E"/>
                </a:solidFill>
                <a:latin typeface="Arial"/>
                <a:cs typeface="Arial"/>
              </a:rPr>
              <a:t>,</a:t>
            </a:r>
            <a:r>
              <a:rPr dirty="0" sz="650" spc="-95">
                <a:solidFill>
                  <a:srgbClr val="E8B16E"/>
                </a:solidFill>
                <a:latin typeface="Arial"/>
                <a:cs typeface="Arial"/>
              </a:rPr>
              <a:t> </a:t>
            </a:r>
            <a:r>
              <a:rPr dirty="0" sz="650" spc="-20">
                <a:solidFill>
                  <a:srgbClr val="565266"/>
                </a:solidFill>
                <a:latin typeface="Arial"/>
                <a:cs typeface="Arial"/>
              </a:rPr>
              <a:t>y</a:t>
            </a:r>
            <a:r>
              <a:rPr dirty="0" sz="650" spc="-5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50" spc="25">
                <a:solidFill>
                  <a:srgbClr val="4B3A4F"/>
                </a:solidFill>
                <a:latin typeface="Arial"/>
                <a:cs typeface="Arial"/>
              </a:rPr>
              <a:t>ca</a:t>
            </a:r>
            <a:r>
              <a:rPr dirty="0" sz="650" spc="-10">
                <a:solidFill>
                  <a:srgbClr val="4B3A4F"/>
                </a:solidFill>
                <a:latin typeface="Arial"/>
                <a:cs typeface="Arial"/>
              </a:rPr>
              <a:t>s</a:t>
            </a:r>
            <a:r>
              <a:rPr dirty="0" sz="650" spc="-220">
                <a:solidFill>
                  <a:srgbClr val="231F2D"/>
                </a:solidFill>
                <a:latin typeface="Arial"/>
                <a:cs typeface="Arial"/>
              </a:rPr>
              <a:t>e</a:t>
            </a:r>
            <a:r>
              <a:rPr dirty="0" sz="650" spc="10">
                <a:solidFill>
                  <a:srgbClr val="919095"/>
                </a:solidFill>
                <a:latin typeface="Arial"/>
                <a:cs typeface="Arial"/>
              </a:rPr>
              <a:t>·</a:t>
            </a:r>
            <a:r>
              <a:rPr dirty="0" sz="650">
                <a:solidFill>
                  <a:srgbClr val="919095"/>
                </a:solidFill>
                <a:latin typeface="Arial"/>
                <a:cs typeface="Arial"/>
              </a:rPr>
              <a:t>  </a:t>
            </a:r>
            <a:r>
              <a:rPr dirty="0" sz="650" spc="80">
                <a:solidFill>
                  <a:srgbClr val="919095"/>
                </a:solidFill>
                <a:latin typeface="Arial"/>
                <a:cs typeface="Arial"/>
              </a:rPr>
              <a:t> </a:t>
            </a:r>
            <a:r>
              <a:rPr dirty="0" sz="650" spc="-55">
                <a:solidFill>
                  <a:srgbClr val="8ACCF2"/>
                </a:solidFill>
                <a:latin typeface="Arial"/>
                <a:cs typeface="Arial"/>
              </a:rPr>
              <a:t>.</a:t>
            </a:r>
            <a:r>
              <a:rPr dirty="0" sz="650" spc="-35">
                <a:solidFill>
                  <a:srgbClr val="8ACCF2"/>
                </a:solidFill>
                <a:latin typeface="Arial"/>
                <a:cs typeface="Arial"/>
              </a:rPr>
              <a:t> </a:t>
            </a:r>
            <a:r>
              <a:rPr dirty="0" sz="650" spc="20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650" spc="-35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650" spc="15">
                <a:solidFill>
                  <a:srgbClr val="565266"/>
                </a:solidFill>
                <a:latin typeface="Arial"/>
                <a:cs typeface="Arial"/>
              </a:rPr>
              <a:t>2</a:t>
            </a:r>
            <a:r>
              <a:rPr dirty="0" sz="650" spc="25">
                <a:solidFill>
                  <a:srgbClr val="565266"/>
                </a:solidFill>
                <a:latin typeface="Arial"/>
                <a:cs typeface="Arial"/>
              </a:rPr>
              <a:t>-b</a:t>
            </a:r>
            <a:r>
              <a:rPr dirty="0" sz="650" spc="-5">
                <a:solidFill>
                  <a:srgbClr val="565266"/>
                </a:solidFill>
                <a:latin typeface="Arial"/>
                <a:cs typeface="Arial"/>
              </a:rPr>
              <a:t>y</a:t>
            </a:r>
            <a:r>
              <a:rPr dirty="0" sz="650" spc="-65">
                <a:solidFill>
                  <a:srgbClr val="4B3A4F"/>
                </a:solidFill>
                <a:latin typeface="Arial"/>
                <a:cs typeface="Arial"/>
              </a:rPr>
              <a:t>--2</a:t>
            </a:r>
            <a:endParaRPr sz="650">
              <a:latin typeface="Arial"/>
              <a:cs typeface="Arial"/>
            </a:endParaRPr>
          </a:p>
        </p:txBody>
      </p:sp>
      <p:sp>
        <p:nvSpPr>
          <p:cNvPr id="84" name="object 84"/>
          <p:cNvSpPr txBox="1"/>
          <p:nvPr/>
        </p:nvSpPr>
        <p:spPr>
          <a:xfrm>
            <a:off x="916087" y="6255186"/>
            <a:ext cx="3164840" cy="1250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  <a:tabLst>
                <a:tab pos="2199640" algn="l"/>
              </a:tabLst>
            </a:pPr>
            <a:r>
              <a:rPr dirty="0" sz="650" spc="-130">
                <a:solidFill>
                  <a:srgbClr val="4B3A4F"/>
                </a:solidFill>
                <a:latin typeface="Arial"/>
                <a:cs typeface="Arial"/>
              </a:rPr>
              <a:t>m   </a:t>
            </a:r>
            <a:r>
              <a:rPr dirty="0" sz="650" spc="-90">
                <a:solidFill>
                  <a:srgbClr val="312F46"/>
                </a:solidFill>
                <a:latin typeface="Arial"/>
                <a:cs typeface="Arial"/>
              </a:rPr>
              <a:t>a </a:t>
            </a:r>
            <a:r>
              <a:rPr dirty="0" sz="650" spc="15">
                <a:solidFill>
                  <a:srgbClr val="676E7C"/>
                </a:solidFill>
                <a:latin typeface="Arial"/>
                <a:cs typeface="Arial"/>
              </a:rPr>
              <a:t>lrix </a:t>
            </a:r>
            <a:r>
              <a:rPr dirty="0" sz="500" spc="-25">
                <a:solidFill>
                  <a:srgbClr val="312F46"/>
                </a:solidFill>
                <a:latin typeface="Arial"/>
                <a:cs typeface="Arial"/>
              </a:rPr>
              <a:t>!&gt; </a:t>
            </a:r>
            <a:r>
              <a:rPr dirty="0" sz="650" spc="10">
                <a:solidFill>
                  <a:srgbClr val="565266"/>
                </a:solidFill>
                <a:latin typeface="Arial"/>
                <a:cs typeface="Arial"/>
              </a:rPr>
              <a:t>wher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e </a:t>
            </a:r>
            <a:r>
              <a:rPr dirty="0" sz="650" spc="15">
                <a:solidFill>
                  <a:srgbClr val="4B3A4F"/>
                </a:solidFill>
                <a:latin typeface="Arial"/>
                <a:cs typeface="Arial"/>
              </a:rPr>
              <a:t>s</a:t>
            </a:r>
            <a:r>
              <a:rPr dirty="0" sz="650" spc="15">
                <a:solidFill>
                  <a:srgbClr val="565B9E"/>
                </a:solidFill>
                <a:latin typeface="Arial"/>
                <a:cs typeface="Arial"/>
              </a:rPr>
              <a:t>i</a:t>
            </a:r>
            <a:r>
              <a:rPr dirty="0" sz="650" spc="15">
                <a:solidFill>
                  <a:srgbClr val="A5596B"/>
                </a:solidFill>
                <a:latin typeface="Arial"/>
                <a:cs typeface="Arial"/>
              </a:rPr>
              <a:t>,</a:t>
            </a:r>
            <a:r>
              <a:rPr dirty="0" sz="650" spc="15">
                <a:solidFill>
                  <a:srgbClr val="919095"/>
                </a:solidFill>
                <a:latin typeface="Arial"/>
                <a:cs typeface="Arial"/>
              </a:rPr>
              <a:t>j </a:t>
            </a:r>
            <a:r>
              <a:rPr dirty="0" sz="650" spc="-70">
                <a:solidFill>
                  <a:srgbClr val="4B3A4F"/>
                </a:solidFill>
                <a:latin typeface="Arial"/>
                <a:cs typeface="Arial"/>
              </a:rPr>
              <a:t>de-</a:t>
            </a:r>
            <a:r>
              <a:rPr dirty="0" sz="650" spc="-70">
                <a:solidFill>
                  <a:srgbClr val="565266"/>
                </a:solidFill>
                <a:latin typeface="Arial"/>
                <a:cs typeface="Arial"/>
              </a:rPr>
              <a:t>s </a:t>
            </a:r>
            <a:r>
              <a:rPr dirty="0" sz="650" spc="40">
                <a:solidFill>
                  <a:srgbClr val="565266"/>
                </a:solidFill>
                <a:latin typeface="Arial"/>
                <a:cs typeface="Arial"/>
              </a:rPr>
              <a:t>i:d:es </a:t>
            </a:r>
            <a:r>
              <a:rPr dirty="0" sz="650" spc="20">
                <a:solidFill>
                  <a:srgbClr val="565266"/>
                </a:solidFill>
                <a:latin typeface="Arial"/>
                <a:cs typeface="Arial"/>
              </a:rPr>
              <a:t>d</a:t>
            </a:r>
            <a:r>
              <a:rPr dirty="0" sz="650" spc="20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650" spc="20">
                <a:solidFill>
                  <a:srgbClr val="4B3A4F"/>
                </a:solidFill>
                <a:latin typeface="Arial"/>
                <a:cs typeface="Arial"/>
              </a:rPr>
              <a:t>scribes </a:t>
            </a:r>
            <a:r>
              <a:rPr dirty="0" sz="650" spc="15">
                <a:solidFill>
                  <a:srgbClr val="4B3A4F"/>
                </a:solidFill>
                <a:latin typeface="Arial"/>
                <a:cs typeface="Arial"/>
              </a:rPr>
              <a:t>lh</a:t>
            </a:r>
            <a:r>
              <a:rPr dirty="0" sz="650" spc="-125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650" spc="25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650" spc="-60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650" spc="25">
                <a:solidFill>
                  <a:srgbClr val="565266"/>
                </a:solidFill>
                <a:latin typeface="Arial"/>
                <a:cs typeface="Arial"/>
              </a:rPr>
              <a:t>ro:sl	</a:t>
            </a:r>
            <a:r>
              <a:rPr dirty="0" sz="650" spc="-5">
                <a:solidFill>
                  <a:srgbClr val="3D4264"/>
                </a:solidFill>
                <a:latin typeface="Arial"/>
                <a:cs typeface="Arial"/>
              </a:rPr>
              <a:t>ll </a:t>
            </a:r>
            <a:r>
              <a:rPr dirty="0" sz="650" spc="40">
                <a:solidFill>
                  <a:srgbClr val="676E7C"/>
                </a:solidFill>
                <a:latin typeface="Arial"/>
                <a:cs typeface="Arial"/>
              </a:rPr>
              <a:t>nevi'</a:t>
            </a:r>
            <a:r>
              <a:rPr dirty="0" sz="650" spc="40">
                <a:solidFill>
                  <a:srgbClr val="3D4264"/>
                </a:solidFill>
                <a:latin typeface="Arial"/>
                <a:cs typeface="Arial"/>
              </a:rPr>
              <a:t>bo</a:t>
            </a:r>
            <a:r>
              <a:rPr dirty="0" sz="650" spc="40">
                <a:solidFill>
                  <a:srgbClr val="2B4D82"/>
                </a:solidFill>
                <a:latin typeface="Arial"/>
                <a:cs typeface="Arial"/>
              </a:rPr>
              <a:t>rin</a:t>
            </a:r>
            <a:r>
              <a:rPr dirty="0" sz="650" spc="40">
                <a:solidFill>
                  <a:srgbClr val="565266"/>
                </a:solidFill>
                <a:latin typeface="Arial"/>
                <a:cs typeface="Arial"/>
              </a:rPr>
              <a:t>g </a:t>
            </a:r>
            <a:r>
              <a:rPr dirty="0" sz="650" spc="-15">
                <a:solidFill>
                  <a:srgbClr val="3D4264"/>
                </a:solidFill>
                <a:latin typeface="Arial"/>
                <a:cs typeface="Arial"/>
              </a:rPr>
              <a:t>p</a:t>
            </a:r>
            <a:r>
              <a:rPr dirty="0" sz="650" spc="-15">
                <a:solidFill>
                  <a:srgbClr val="565B9E"/>
                </a:solidFill>
                <a:latin typeface="Arial"/>
                <a:cs typeface="Arial"/>
              </a:rPr>
              <a:t>i</a:t>
            </a:r>
            <a:r>
              <a:rPr dirty="0" sz="650" spc="-15">
                <a:solidFill>
                  <a:srgbClr val="565266"/>
                </a:solidFill>
                <a:latin typeface="Arial"/>
                <a:cs typeface="Arial"/>
              </a:rPr>
              <a:t>le8S 'i'IÍ</a:t>
            </a:r>
            <a:r>
              <a:rPr dirty="0" sz="650" spc="-15">
                <a:solidFill>
                  <a:srgbClr val="693D42"/>
                </a:solidFill>
                <a:latin typeface="Arial"/>
                <a:cs typeface="Arial"/>
              </a:rPr>
              <a:t>t</a:t>
            </a:r>
            <a:r>
              <a:rPr dirty="0" sz="650" spc="-15">
                <a:solidFill>
                  <a:srgbClr val="2B4D82"/>
                </a:solidFill>
                <a:latin typeface="Arial"/>
                <a:cs typeface="Arial"/>
              </a:rPr>
              <a:t>h</a:t>
            </a:r>
            <a:endParaRPr sz="650">
              <a:latin typeface="Arial"/>
              <a:cs typeface="Arial"/>
            </a:endParaRPr>
          </a:p>
        </p:txBody>
      </p:sp>
      <p:sp>
        <p:nvSpPr>
          <p:cNvPr id="85" name="object 85"/>
          <p:cNvSpPr/>
          <p:nvPr/>
        </p:nvSpPr>
        <p:spPr>
          <a:xfrm>
            <a:off x="1172401" y="6368420"/>
            <a:ext cx="0" cy="113030"/>
          </a:xfrm>
          <a:custGeom>
            <a:avLst/>
            <a:gdLst/>
            <a:ahLst/>
            <a:cxnLst/>
            <a:rect l="l" t="t" r="r" b="b"/>
            <a:pathLst>
              <a:path w="0" h="113029">
                <a:moveTo>
                  <a:pt x="0" y="0"/>
                </a:moveTo>
                <a:lnTo>
                  <a:pt x="0" y="112810"/>
                </a:lnTo>
              </a:path>
            </a:pathLst>
          </a:custGeom>
          <a:ln w="18308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86" name="object 86"/>
          <p:cNvSpPr/>
          <p:nvPr/>
        </p:nvSpPr>
        <p:spPr>
          <a:xfrm>
            <a:off x="3692172" y="6368420"/>
            <a:ext cx="0" cy="113030"/>
          </a:xfrm>
          <a:custGeom>
            <a:avLst/>
            <a:gdLst/>
            <a:ahLst/>
            <a:cxnLst/>
            <a:rect l="l" t="t" r="r" b="b"/>
            <a:pathLst>
              <a:path w="0" h="113029">
                <a:moveTo>
                  <a:pt x="0" y="0"/>
                </a:moveTo>
                <a:lnTo>
                  <a:pt x="0" y="112810"/>
                </a:lnTo>
              </a:path>
            </a:pathLst>
          </a:custGeom>
          <a:ln w="18308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87" name="object 87"/>
          <p:cNvSpPr txBox="1"/>
          <p:nvPr/>
        </p:nvSpPr>
        <p:spPr>
          <a:xfrm>
            <a:off x="916246" y="6352633"/>
            <a:ext cx="3048635" cy="24066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2540" marR="5080" indent="-3175">
              <a:lnSpc>
                <a:spcPts val="840"/>
              </a:lnSpc>
              <a:spcBef>
                <a:spcPts val="130"/>
              </a:spcBef>
            </a:pPr>
            <a:r>
              <a:rPr dirty="0" sz="650" spc="-25">
                <a:solidFill>
                  <a:srgbClr val="873480"/>
                </a:solidFill>
                <a:latin typeface="Arial"/>
                <a:cs typeface="Arial"/>
              </a:rPr>
              <a:t>l</a:t>
            </a:r>
            <a:r>
              <a:rPr dirty="0" sz="650" spc="-25">
                <a:solidFill>
                  <a:srgbClr val="4B3A4F"/>
                </a:solidFill>
                <a:latin typeface="Arial"/>
                <a:cs typeface="Arial"/>
              </a:rPr>
              <a:t>ab</a:t>
            </a:r>
            <a:r>
              <a:rPr dirty="0" sz="650" spc="-25">
                <a:solidFill>
                  <a:srgbClr val="565266"/>
                </a:solidFill>
                <a:latin typeface="Arial"/>
                <a:cs typeface="Arial"/>
              </a:rPr>
              <a:t>el</a:t>
            </a:r>
            <a:r>
              <a:rPr dirty="0" sz="650" spc="-25">
                <a:solidFill>
                  <a:srgbClr val="8ACCF2"/>
                </a:solidFill>
                <a:latin typeface="Arial"/>
                <a:cs typeface="Arial"/>
              </a:rPr>
              <a:t>-</a:t>
            </a:r>
            <a:r>
              <a:rPr dirty="0" sz="650" spc="-25">
                <a:solidFill>
                  <a:srgbClr val="565266"/>
                </a:solidFill>
                <a:latin typeface="Arial"/>
                <a:cs typeface="Arial"/>
              </a:rPr>
              <a:t>s </a:t>
            </a:r>
            <a:r>
              <a:rPr dirty="0" sz="650" spc="10">
                <a:solidFill>
                  <a:srgbClr val="A5ACA8"/>
                </a:solidFill>
                <a:latin typeface="Arial"/>
                <a:cs typeface="Arial"/>
              </a:rPr>
              <a:t>i </a:t>
            </a:r>
            <a:r>
              <a:rPr dirty="0" sz="650" spc="20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650" spc="20">
                <a:solidFill>
                  <a:srgbClr val="672B56"/>
                </a:solidFill>
                <a:latin typeface="Arial"/>
                <a:cs typeface="Arial"/>
              </a:rPr>
              <a:t>n</a:t>
            </a:r>
            <a:r>
              <a:rPr dirty="0" sz="650" spc="20">
                <a:solidFill>
                  <a:srgbClr val="676E7C"/>
                </a:solidFill>
                <a:latin typeface="Arial"/>
                <a:cs typeface="Arial"/>
              </a:rPr>
              <a:t>d </a:t>
            </a:r>
            <a:r>
              <a:rPr dirty="0" sz="700" spc="-15">
                <a:solidFill>
                  <a:srgbClr val="672B56"/>
                </a:solidFill>
                <a:latin typeface="Arial"/>
                <a:cs typeface="Arial"/>
              </a:rPr>
              <a:t>j</a:t>
            </a:r>
            <a:r>
              <a:rPr dirty="0" sz="700" spc="-15">
                <a:solidFill>
                  <a:srgbClr val="919095"/>
                </a:solidFill>
                <a:latin typeface="Arial"/>
                <a:cs typeface="Arial"/>
              </a:rPr>
              <a:t>. </a:t>
            </a:r>
            <a:r>
              <a:rPr dirty="0" sz="650" spc="15">
                <a:solidFill>
                  <a:srgbClr val="381C46"/>
                </a:solidFill>
                <a:latin typeface="Arial"/>
                <a:cs typeface="Arial"/>
              </a:rPr>
              <a:t>T</a:t>
            </a:r>
            <a:r>
              <a:rPr dirty="0" sz="650" spc="15">
                <a:solidFill>
                  <a:srgbClr val="2B4D82"/>
                </a:solidFill>
                <a:latin typeface="Arial"/>
                <a:cs typeface="Arial"/>
              </a:rPr>
              <a:t>h</a:t>
            </a:r>
            <a:r>
              <a:rPr dirty="0" sz="650" spc="15">
                <a:solidFill>
                  <a:srgbClr val="312F46"/>
                </a:solidFill>
                <a:latin typeface="Arial"/>
                <a:cs typeface="Arial"/>
              </a:rPr>
              <a:t>e </a:t>
            </a:r>
            <a:r>
              <a:rPr dirty="0" sz="650" spc="-15">
                <a:solidFill>
                  <a:srgbClr val="565266"/>
                </a:solidFill>
                <a:latin typeface="Arial"/>
                <a:cs typeface="Arial"/>
              </a:rPr>
              <a:t>dat</a:t>
            </a:r>
            <a:r>
              <a:rPr dirty="0" sz="650" spc="-15">
                <a:solidFill>
                  <a:srgbClr val="E8B16E"/>
                </a:solidFill>
                <a:latin typeface="Arial"/>
                <a:cs typeface="Arial"/>
              </a:rPr>
              <a:t>,</a:t>
            </a:r>
            <a:r>
              <a:rPr dirty="0" sz="650" spc="-15">
                <a:solidFill>
                  <a:srgbClr val="565266"/>
                </a:solidFill>
                <a:latin typeface="Arial"/>
                <a:cs typeface="Arial"/>
              </a:rPr>
              <a:t>a </a:t>
            </a:r>
            <a:r>
              <a:rPr dirty="0" sz="650" spc="-55">
                <a:solidFill>
                  <a:srgbClr val="565266"/>
                </a:solidFill>
                <a:latin typeface="Arial"/>
                <a:cs typeface="Arial"/>
              </a:rPr>
              <a:t>oo:si </a:t>
            </a:r>
            <a:r>
              <a:rPr dirty="0" sz="650" spc="-95">
                <a:solidFill>
                  <a:srgbClr val="4B3A4F"/>
                </a:solidFill>
                <a:latin typeface="Arial"/>
                <a:cs typeface="Arial"/>
              </a:rPr>
              <a:t>m </a:t>
            </a:r>
            <a:r>
              <a:rPr dirty="0" sz="650" spc="5">
                <a:solidFill>
                  <a:srgbClr val="312F46"/>
                </a:solidFill>
                <a:latin typeface="Arial"/>
                <a:cs typeface="Arial"/>
              </a:rPr>
              <a:t>a</a:t>
            </a:r>
            <a:r>
              <a:rPr dirty="0" sz="650" spc="5">
                <a:solidFill>
                  <a:srgbClr val="676E7C"/>
                </a:solidFill>
                <a:latin typeface="Arial"/>
                <a:cs typeface="Arial"/>
              </a:rPr>
              <a:t>lrix </a:t>
            </a:r>
            <a:r>
              <a:rPr dirty="0" sz="650" spc="-45">
                <a:solidFill>
                  <a:srgbClr val="676E7C"/>
                </a:solidFill>
                <a:latin typeface="Arial"/>
                <a:cs typeface="Arial"/>
              </a:rPr>
              <a:t>i</a:t>
            </a:r>
            <a:r>
              <a:rPr dirty="0" sz="650" spc="-45">
                <a:solidFill>
                  <a:srgbClr val="E8B16E"/>
                </a:solidFill>
                <a:latin typeface="Arial"/>
                <a:cs typeface="Arial"/>
              </a:rPr>
              <a:t>,</a:t>
            </a:r>
            <a:r>
              <a:rPr dirty="0" sz="650" spc="-45">
                <a:solidFill>
                  <a:srgbClr val="312F46"/>
                </a:solidFill>
                <a:latin typeface="Arial"/>
                <a:cs typeface="Arial"/>
              </a:rPr>
              <a:t>s </a:t>
            </a:r>
            <a:r>
              <a:rPr dirty="0" sz="650" spc="-195">
                <a:solidFill>
                  <a:srgbClr val="3D4264"/>
                </a:solidFill>
                <a:latin typeface="Arial"/>
                <a:cs typeface="Arial"/>
              </a:rPr>
              <a:t>d</a:t>
            </a:r>
            <a:r>
              <a:rPr dirty="0" sz="650" spc="30">
                <a:solidFill>
                  <a:srgbClr val="3D4264"/>
                </a:solidFill>
                <a:latin typeface="Arial"/>
                <a:cs typeface="Arial"/>
              </a:rPr>
              <a:t> </a:t>
            </a:r>
            <a:r>
              <a:rPr dirty="0" sz="650" spc="-195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650" spc="780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650" spc="15">
                <a:solidFill>
                  <a:srgbClr val="3D4264"/>
                </a:solidFill>
                <a:latin typeface="Arial"/>
                <a:cs typeface="Arial"/>
              </a:rPr>
              <a:t>ed </a:t>
            </a:r>
            <a:r>
              <a:rPr dirty="0" sz="700" spc="20">
                <a:solidFill>
                  <a:srgbClr val="565266"/>
                </a:solidFill>
                <a:latin typeface="Times New Roman"/>
                <a:cs typeface="Times New Roman"/>
              </a:rPr>
              <a:t>lo </a:t>
            </a:r>
            <a:r>
              <a:rPr dirty="0" sz="650" spc="55">
                <a:solidFill>
                  <a:srgbClr val="676E7C"/>
                </a:solidFill>
                <a:latin typeface="Arial"/>
                <a:cs typeface="Arial"/>
              </a:rPr>
              <a:t>b</a:t>
            </a:r>
            <a:r>
              <a:rPr dirty="0" sz="650" spc="55">
                <a:solidFill>
                  <a:srgbClr val="312F46"/>
                </a:solidFill>
                <a:latin typeface="Arial"/>
                <a:cs typeface="Arial"/>
              </a:rPr>
              <a:t>e </a:t>
            </a:r>
            <a:r>
              <a:rPr dirty="0" sz="650" spc="-15">
                <a:solidFill>
                  <a:srgbClr val="802364"/>
                </a:solidFill>
                <a:latin typeface="Arial"/>
                <a:cs typeface="Arial"/>
              </a:rPr>
              <a:t>1 </a:t>
            </a:r>
            <a:r>
              <a:rPr dirty="0" sz="700" spc="-15">
                <a:solidFill>
                  <a:srgbClr val="565266"/>
                </a:solidFill>
                <a:latin typeface="Arial"/>
                <a:cs typeface="Arial"/>
              </a:rPr>
              <a:t>if </a:t>
            </a:r>
            <a:r>
              <a:rPr dirty="0" sz="650" spc="20">
                <a:solidFill>
                  <a:srgbClr val="312F46"/>
                </a:solidFill>
                <a:latin typeface="Arial"/>
                <a:cs typeface="Arial"/>
              </a:rPr>
              <a:t>e </a:t>
            </a:r>
            <a:r>
              <a:rPr dirty="0" sz="700" spc="-35" b="1">
                <a:solidFill>
                  <a:srgbClr val="919095"/>
                </a:solidFill>
                <a:latin typeface="Arial"/>
                <a:cs typeface="Arial"/>
              </a:rPr>
              <a:t>m</a:t>
            </a:r>
            <a:r>
              <a:rPr dirty="0" sz="700" spc="-35" b="1">
                <a:solidFill>
                  <a:srgbClr val="4B3A4F"/>
                </a:solidFill>
                <a:latin typeface="Arial"/>
                <a:cs typeface="Arial"/>
              </a:rPr>
              <a:t>ten</a:t>
            </a:r>
            <a:r>
              <a:rPr dirty="0" sz="700" spc="-35" b="1">
                <a:solidFill>
                  <a:srgbClr val="312F46"/>
                </a:solidFill>
                <a:latin typeface="Arial"/>
                <a:cs typeface="Arial"/>
              </a:rPr>
              <a:t>s</a:t>
            </a:r>
            <a:r>
              <a:rPr dirty="0" sz="700" spc="-35" b="1">
                <a:solidFill>
                  <a:srgbClr val="565266"/>
                </a:solidFill>
                <a:latin typeface="Arial"/>
                <a:cs typeface="Arial"/>
              </a:rPr>
              <a:t>ity </a:t>
            </a:r>
            <a:r>
              <a:rPr dirty="0" sz="650" spc="-30">
                <a:solidFill>
                  <a:srgbClr val="565266"/>
                </a:solidFill>
                <a:latin typeface="Arial"/>
                <a:cs typeface="Arial"/>
              </a:rPr>
              <a:t>of </a:t>
            </a:r>
            <a:r>
              <a:rPr dirty="0" sz="650" spc="20">
                <a:solidFill>
                  <a:srgbClr val="312F46"/>
                </a:solidFill>
                <a:latin typeface="Arial"/>
                <a:cs typeface="Arial"/>
              </a:rPr>
              <a:t>a </a:t>
            </a:r>
            <a:r>
              <a:rPr dirty="0" sz="650" spc="-80">
                <a:solidFill>
                  <a:srgbClr val="6E4B60"/>
                </a:solidFill>
                <a:latin typeface="Arial"/>
                <a:cs typeface="Arial"/>
              </a:rPr>
              <a:t>¡</a:t>
            </a:r>
            <a:r>
              <a:rPr dirty="0" sz="650" spc="-80">
                <a:solidFill>
                  <a:srgbClr val="A5ACA8"/>
                </a:solidFill>
                <a:latin typeface="Arial"/>
                <a:cs typeface="Arial"/>
              </a:rPr>
              <a:t>·</a:t>
            </a:r>
            <a:r>
              <a:rPr dirty="0" sz="650" spc="-80">
                <a:solidFill>
                  <a:srgbClr val="6E4B60"/>
                </a:solidFill>
                <a:latin typeface="Arial"/>
                <a:cs typeface="Arial"/>
              </a:rPr>
              <a:t>:¡ </a:t>
            </a:r>
            <a:r>
              <a:rPr dirty="0" sz="650" spc="5">
                <a:solidFill>
                  <a:srgbClr val="4B3A4F"/>
                </a:solidFill>
                <a:latin typeface="Arial"/>
                <a:cs typeface="Arial"/>
              </a:rPr>
              <a:t>el </a:t>
            </a:r>
            <a:r>
              <a:rPr dirty="0" sz="650">
                <a:solidFill>
                  <a:srgbClr val="565B9E"/>
                </a:solidFill>
                <a:latin typeface="Arial"/>
                <a:cs typeface="Arial"/>
              </a:rPr>
              <a:t>i</a:t>
            </a:r>
            <a:r>
              <a:rPr dirty="0" sz="650">
                <a:solidFill>
                  <a:srgbClr val="312F46"/>
                </a:solidFill>
                <a:latin typeface="Arial"/>
                <a:cs typeface="Arial"/>
              </a:rPr>
              <a:t>s  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great</a:t>
            </a:r>
            <a:r>
              <a:rPr dirty="0" sz="650" spc="10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r </a:t>
            </a:r>
            <a:r>
              <a:rPr dirty="0" sz="750" spc="-40" b="1">
                <a:solidFill>
                  <a:srgbClr val="676E7C"/>
                </a:solidFill>
                <a:latin typeface="Times New Roman"/>
                <a:cs typeface="Times New Roman"/>
              </a:rPr>
              <a:t>1han </a:t>
            </a:r>
            <a:r>
              <a:rPr dirty="0" sz="650" spc="-30">
                <a:solidFill>
                  <a:srgbClr val="7E503F"/>
                </a:solidFill>
                <a:latin typeface="Arial"/>
                <a:cs typeface="Arial"/>
              </a:rPr>
              <a:t>t</a:t>
            </a:r>
            <a:r>
              <a:rPr dirty="0" sz="650" spc="-30">
                <a:solidFill>
                  <a:srgbClr val="2B4D82"/>
                </a:solidFill>
                <a:latin typeface="Arial"/>
                <a:cs typeface="Arial"/>
              </a:rPr>
              <a:t>h </a:t>
            </a:r>
            <a:r>
              <a:rPr dirty="0" sz="650" spc="-40">
                <a:solidFill>
                  <a:srgbClr val="312F46"/>
                </a:solidFill>
                <a:latin typeface="Arial"/>
                <a:cs typeface="Arial"/>
              </a:rPr>
              <a:t>e </a:t>
            </a:r>
            <a:r>
              <a:rPr dirty="0" sz="650" spc="-40">
                <a:solidFill>
                  <a:srgbClr val="565266"/>
                </a:solidFill>
                <a:latin typeface="Arial"/>
                <a:cs typeface="Arial"/>
              </a:rPr>
              <a:t>av </a:t>
            </a:r>
            <a:r>
              <a:rPr dirty="0" sz="650" spc="20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650" spc="20">
                <a:solidFill>
                  <a:srgbClr val="565266"/>
                </a:solidFill>
                <a:latin typeface="Arial"/>
                <a:cs typeface="Arial"/>
              </a:rPr>
              <a:t>rage </a:t>
            </a:r>
            <a:r>
              <a:rPr dirty="0" sz="650" spc="-10">
                <a:solidFill>
                  <a:srgbClr val="A5596B"/>
                </a:solidFill>
                <a:latin typeface="Arial"/>
                <a:cs typeface="Arial"/>
              </a:rPr>
              <a:t>i</a:t>
            </a:r>
            <a:r>
              <a:rPr dirty="0" sz="650" spc="-10">
                <a:solidFill>
                  <a:srgbClr val="672B56"/>
                </a:solidFill>
                <a:latin typeface="Arial"/>
                <a:cs typeface="Arial"/>
              </a:rPr>
              <a:t>nt</a:t>
            </a:r>
            <a:r>
              <a:rPr dirty="0" sz="650" spc="-10">
                <a:solidFill>
                  <a:srgbClr val="4B3A4F"/>
                </a:solidFill>
                <a:latin typeface="Arial"/>
                <a:cs typeface="Arial"/>
              </a:rPr>
              <a:t>e</a:t>
            </a:r>
            <a:r>
              <a:rPr dirty="0" sz="650" spc="-10">
                <a:solidFill>
                  <a:srgbClr val="2B4D82"/>
                </a:solidFill>
                <a:latin typeface="Arial"/>
                <a:cs typeface="Arial"/>
              </a:rPr>
              <a:t>n</a:t>
            </a:r>
            <a:r>
              <a:rPr dirty="0" sz="650" spc="-10">
                <a:solidFill>
                  <a:srgbClr val="312F46"/>
                </a:solidFill>
                <a:latin typeface="Arial"/>
                <a:cs typeface="Arial"/>
              </a:rPr>
              <a:t>s</a:t>
            </a:r>
            <a:r>
              <a:rPr dirty="0" sz="650" spc="-10">
                <a:solidFill>
                  <a:srgbClr val="676E7C"/>
                </a:solidFill>
                <a:latin typeface="Arial"/>
                <a:cs typeface="Arial"/>
              </a:rPr>
              <a:t>ñ:,, </a:t>
            </a:r>
            <a:r>
              <a:rPr dirty="0" sz="650" spc="5">
                <a:solidFill>
                  <a:srgbClr val="4B3A4F"/>
                </a:solidFill>
                <a:latin typeface="Arial"/>
                <a:cs typeface="Arial"/>
              </a:rPr>
              <a:t>an</a:t>
            </a:r>
            <a:r>
              <a:rPr dirty="0" sz="650" spc="5">
                <a:solidFill>
                  <a:srgbClr val="676E7C"/>
                </a:solidFill>
                <a:latin typeface="Arial"/>
                <a:cs typeface="Arial"/>
              </a:rPr>
              <a:t>d </a:t>
            </a:r>
            <a:r>
              <a:rPr dirty="0" sz="650" spc="-110">
                <a:solidFill>
                  <a:srgbClr val="565266"/>
                </a:solidFill>
                <a:latin typeface="Arial"/>
                <a:cs typeface="Arial"/>
              </a:rPr>
              <a:t>lO </a:t>
            </a:r>
            <a:r>
              <a:rPr dirty="0" sz="650" spc="-100">
                <a:solidFill>
                  <a:srgbClr val="4B3A4F"/>
                </a:solidFill>
                <a:latin typeface="Arial"/>
                <a:cs typeface="Arial"/>
              </a:rPr>
              <a:t>olh</a:t>
            </a:r>
            <a:r>
              <a:rPr dirty="0" sz="650" spc="-45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650" spc="-15">
                <a:solidFill>
                  <a:srgbClr val="565266"/>
                </a:solidFill>
                <a:latin typeface="Arial"/>
                <a:cs typeface="Arial"/>
              </a:rPr>
              <a:t>eroiS!</a:t>
            </a:r>
            <a:r>
              <a:rPr dirty="0" sz="650" spc="-15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650" spc="-15">
                <a:solidFill>
                  <a:srgbClr val="56164F"/>
                </a:solidFill>
                <a:latin typeface="Arial"/>
                <a:cs typeface="Arial"/>
              </a:rPr>
              <a:t>.</a:t>
            </a:r>
            <a:endParaRPr sz="650">
              <a:latin typeface="Arial"/>
              <a:cs typeface="Arial"/>
            </a:endParaRPr>
          </a:p>
        </p:txBody>
      </p:sp>
      <p:sp>
        <p:nvSpPr>
          <p:cNvPr id="88" name="object 88"/>
          <p:cNvSpPr/>
          <p:nvPr/>
        </p:nvSpPr>
        <p:spPr>
          <a:xfrm>
            <a:off x="4457138" y="2846591"/>
            <a:ext cx="0" cy="86995"/>
          </a:xfrm>
          <a:custGeom>
            <a:avLst/>
            <a:gdLst/>
            <a:ahLst/>
            <a:cxnLst/>
            <a:rect l="l" t="t" r="r" b="b"/>
            <a:pathLst>
              <a:path w="0" h="86994">
                <a:moveTo>
                  <a:pt x="0" y="0"/>
                </a:moveTo>
                <a:lnTo>
                  <a:pt x="0" y="86777"/>
                </a:lnTo>
              </a:path>
            </a:pathLst>
          </a:custGeom>
          <a:ln w="6102">
            <a:solidFill>
              <a:srgbClr val="DADFD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89" name="object 89"/>
          <p:cNvSpPr txBox="1"/>
          <p:nvPr/>
        </p:nvSpPr>
        <p:spPr>
          <a:xfrm>
            <a:off x="4405132" y="2564423"/>
            <a:ext cx="636905" cy="3740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590"/>
              </a:lnSpc>
              <a:spcBef>
                <a:spcPts val="100"/>
              </a:spcBef>
            </a:pPr>
            <a:r>
              <a:rPr dirty="0" sz="550" spc="25">
                <a:solidFill>
                  <a:srgbClr val="312F46"/>
                </a:solidFill>
                <a:latin typeface="Arial"/>
                <a:cs typeface="Arial"/>
              </a:rPr>
              <a:t>G</a:t>
            </a:r>
            <a:r>
              <a:rPr dirty="0" sz="550" spc="85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550" spc="-20">
                <a:solidFill>
                  <a:srgbClr val="4B3A4F"/>
                </a:solidFill>
                <a:latin typeface="Arial"/>
                <a:cs typeface="Arial"/>
              </a:rPr>
              <a:t>DJ)llC:Ut'!i</a:t>
            </a:r>
            <a:r>
              <a:rPr dirty="0" sz="550" spc="-20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550" spc="-20">
                <a:solidFill>
                  <a:srgbClr val="4B3A4F"/>
                </a:solidFill>
                <a:latin typeface="Arial"/>
                <a:cs typeface="Arial"/>
              </a:rPr>
              <a:t>gi</a:t>
            </a:r>
            <a:r>
              <a:rPr dirty="0" sz="550" spc="-20">
                <a:solidFill>
                  <a:srgbClr val="312F46"/>
                </a:solidFill>
                <a:latin typeface="Arial"/>
                <a:cs typeface="Arial"/>
              </a:rPr>
              <a:t>m</a:t>
            </a:r>
            <a:endParaRPr sz="550">
              <a:latin typeface="Arial"/>
              <a:cs typeface="Arial"/>
            </a:endParaRPr>
          </a:p>
          <a:p>
            <a:pPr algn="ctr" marL="83820">
              <a:lnSpc>
                <a:spcPts val="890"/>
              </a:lnSpc>
            </a:pPr>
            <a:r>
              <a:rPr dirty="0" sz="800" spc="-15">
                <a:solidFill>
                  <a:srgbClr val="4B3A4F"/>
                </a:solidFill>
                <a:latin typeface="Arial"/>
                <a:cs typeface="Arial"/>
              </a:rPr>
              <a:t>i:ll</a:t>
            </a:r>
            <a:endParaRPr sz="800">
              <a:latin typeface="Arial"/>
              <a:cs typeface="Arial"/>
            </a:endParaRPr>
          </a:p>
          <a:p>
            <a:pPr marL="48895">
              <a:lnSpc>
                <a:spcPct val="100000"/>
              </a:lnSpc>
              <a:spcBef>
                <a:spcPts val="660"/>
              </a:spcBef>
            </a:pPr>
            <a:r>
              <a:rPr dirty="0" sz="500" spc="-25">
                <a:solidFill>
                  <a:srgbClr val="A5ACA8"/>
                </a:solidFill>
                <a:latin typeface="Arial"/>
                <a:cs typeface="Arial"/>
              </a:rPr>
              <a:t>l</a:t>
            </a:r>
            <a:r>
              <a:rPr dirty="0" sz="500" spc="-25">
                <a:latin typeface="Arial"/>
                <a:cs typeface="Arial"/>
              </a:rPr>
              <a:t>l </a:t>
            </a:r>
            <a:r>
              <a:rPr dirty="0" sz="500" spc="-15">
                <a:solidFill>
                  <a:srgbClr val="4B3A4F"/>
                </a:solidFill>
                <a:latin typeface="Arial"/>
                <a:cs typeface="Arial"/>
              </a:rPr>
              <a:t>n</a:t>
            </a:r>
            <a:r>
              <a:rPr dirty="0" sz="500" spc="-100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500" spc="30">
                <a:solidFill>
                  <a:srgbClr val="4B3A4F"/>
                </a:solidFill>
                <a:latin typeface="Arial"/>
                <a:cs typeface="Arial"/>
              </a:rPr>
              <a:t>t&lt;!...,</a:t>
            </a:r>
            <a:r>
              <a:rPr dirty="0" sz="500" spc="30">
                <a:solidFill>
                  <a:srgbClr val="565266"/>
                </a:solidFill>
                <a:latin typeface="Arial"/>
                <a:cs typeface="Arial"/>
              </a:rPr>
              <a:t>di</a:t>
            </a:r>
            <a:r>
              <a:rPr dirty="0" sz="500" spc="30">
                <a:solidFill>
                  <a:srgbClr val="312F46"/>
                </a:solidFill>
                <a:latin typeface="Arial"/>
                <a:cs typeface="Arial"/>
              </a:rPr>
              <a:t>R</a:t>
            </a:r>
            <a:r>
              <a:rPr dirty="0" sz="500" spc="30">
                <a:solidFill>
                  <a:srgbClr val="4B3A4F"/>
                </a:solidFill>
                <a:latin typeface="Arial"/>
                <a:cs typeface="Arial"/>
              </a:rPr>
              <a:t>l!iW'.II</a:t>
            </a:r>
            <a:endParaRPr sz="500">
              <a:latin typeface="Arial"/>
              <a:cs typeface="Arial"/>
            </a:endParaRPr>
          </a:p>
        </p:txBody>
      </p:sp>
      <p:sp>
        <p:nvSpPr>
          <p:cNvPr id="90" name="object 90"/>
          <p:cNvSpPr txBox="1"/>
          <p:nvPr/>
        </p:nvSpPr>
        <p:spPr>
          <a:xfrm>
            <a:off x="6202489" y="2020705"/>
            <a:ext cx="657225" cy="1174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00" b="1">
                <a:solidFill>
                  <a:srgbClr val="565266"/>
                </a:solidFill>
                <a:latin typeface="Times New Roman"/>
                <a:cs typeface="Times New Roman"/>
              </a:rPr>
              <a:t>Ad </a:t>
            </a:r>
            <a:r>
              <a:rPr dirty="0" sz="600" spc="-25" b="1">
                <a:solidFill>
                  <a:srgbClr val="565266"/>
                </a:solidFill>
                <a:latin typeface="Times New Roman"/>
                <a:cs typeface="Times New Roman"/>
              </a:rPr>
              <a:t>;J!,'U'l•"FJ!q</a:t>
            </a:r>
            <a:r>
              <a:rPr dirty="0" sz="600" spc="70" b="1">
                <a:solidFill>
                  <a:srgbClr val="565266"/>
                </a:solidFill>
                <a:latin typeface="Times New Roman"/>
                <a:cs typeface="Times New Roman"/>
              </a:rPr>
              <a:t> </a:t>
            </a:r>
            <a:r>
              <a:rPr dirty="0" sz="600" spc="5">
                <a:solidFill>
                  <a:srgbClr val="565266"/>
                </a:solidFill>
                <a:latin typeface="Times New Roman"/>
                <a:cs typeface="Times New Roman"/>
              </a:rPr>
              <a:t>I!</a:t>
            </a:r>
            <a:endParaRPr sz="600">
              <a:latin typeface="Times New Roman"/>
              <a:cs typeface="Times New Roman"/>
            </a:endParaRPr>
          </a:p>
        </p:txBody>
      </p:sp>
      <p:sp>
        <p:nvSpPr>
          <p:cNvPr id="91" name="object 91"/>
          <p:cNvSpPr txBox="1"/>
          <p:nvPr/>
        </p:nvSpPr>
        <p:spPr>
          <a:xfrm>
            <a:off x="6207344" y="2045131"/>
            <a:ext cx="643890" cy="4508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R="100965">
              <a:lnSpc>
                <a:spcPct val="100000"/>
              </a:lnSpc>
              <a:spcBef>
                <a:spcPts val="100"/>
              </a:spcBef>
            </a:pPr>
            <a:r>
              <a:rPr dirty="0" sz="500" spc="-125">
                <a:solidFill>
                  <a:srgbClr val="676E7C"/>
                </a:solidFill>
                <a:latin typeface="Arial"/>
                <a:cs typeface="Arial"/>
              </a:rPr>
              <a:t>I       </a:t>
            </a:r>
            <a:r>
              <a:rPr dirty="0" sz="1200" spc="-635">
                <a:solidFill>
                  <a:srgbClr val="132A13"/>
                </a:solidFill>
                <a:latin typeface="Arial"/>
                <a:cs typeface="Arial"/>
              </a:rPr>
              <a:t>■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ts val="535"/>
              </a:lnSpc>
              <a:spcBef>
                <a:spcPts val="535"/>
              </a:spcBef>
            </a:pPr>
            <a:r>
              <a:rPr dirty="0" sz="500" spc="-165">
                <a:solidFill>
                  <a:srgbClr val="4B3A4F"/>
                </a:solidFill>
                <a:latin typeface="Arial"/>
                <a:cs typeface="Arial"/>
              </a:rPr>
              <a:t>D'l</a:t>
            </a:r>
            <a:r>
              <a:rPr dirty="0" sz="500" spc="660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500" spc="-20">
                <a:solidFill>
                  <a:srgbClr val="565266"/>
                </a:solidFill>
                <a:latin typeface="Arial"/>
                <a:cs typeface="Arial"/>
              </a:rPr>
              <a:t>irli-all </a:t>
            </a:r>
            <a:r>
              <a:rPr dirty="0" sz="500" spc="-15">
                <a:solidFill>
                  <a:srgbClr val="565266"/>
                </a:solidFill>
                <a:latin typeface="Arial"/>
                <a:cs typeface="Arial"/>
              </a:rPr>
              <a:t>Q!J</a:t>
            </a:r>
            <a:r>
              <a:rPr dirty="0" sz="500" spc="-15">
                <a:solidFill>
                  <a:srgbClr val="4B3A4F"/>
                </a:solidFill>
                <a:latin typeface="Arial"/>
                <a:cs typeface="Arial"/>
              </a:rPr>
              <a:t>m</a:t>
            </a:r>
            <a:r>
              <a:rPr dirty="0" sz="500" spc="-95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500">
                <a:solidFill>
                  <a:srgbClr val="565266"/>
                </a:solidFill>
                <a:latin typeface="Arial"/>
                <a:cs typeface="Arial"/>
              </a:rPr>
              <a:t>R</a:t>
            </a:r>
            <a:r>
              <a:rPr dirty="0" sz="500">
                <a:solidFill>
                  <a:srgbClr val="4B3A4F"/>
                </a:solidFill>
                <a:latin typeface="Arial"/>
                <a:cs typeface="Arial"/>
              </a:rPr>
              <a:t>l'llt</a:t>
            </a:r>
            <a:endParaRPr sz="500">
              <a:latin typeface="Arial"/>
              <a:cs typeface="Arial"/>
            </a:endParaRPr>
          </a:p>
          <a:p>
            <a:pPr algn="ctr" marR="62230">
              <a:lnSpc>
                <a:spcPts val="835"/>
              </a:lnSpc>
            </a:pPr>
            <a:r>
              <a:rPr dirty="0" sz="750" spc="-225" b="1">
                <a:solidFill>
                  <a:srgbClr val="676E7C"/>
                </a:solidFill>
                <a:latin typeface="Arial"/>
                <a:cs typeface="Arial"/>
              </a:rPr>
              <a:t>I</a:t>
            </a:r>
            <a:r>
              <a:rPr dirty="0" sz="750" spc="-225" b="1">
                <a:solidFill>
                  <a:srgbClr val="2D382D"/>
                </a:solidFill>
                <a:latin typeface="Arial"/>
                <a:cs typeface="Arial"/>
              </a:rPr>
              <a:t>C</a:t>
            </a:r>
            <a:endParaRPr sz="750">
              <a:latin typeface="Arial"/>
              <a:cs typeface="Arial"/>
            </a:endParaRPr>
          </a:p>
        </p:txBody>
      </p:sp>
      <p:sp>
        <p:nvSpPr>
          <p:cNvPr id="92" name="object 92"/>
          <p:cNvSpPr/>
          <p:nvPr/>
        </p:nvSpPr>
        <p:spPr>
          <a:xfrm>
            <a:off x="6476302" y="3166159"/>
            <a:ext cx="0" cy="137160"/>
          </a:xfrm>
          <a:custGeom>
            <a:avLst/>
            <a:gdLst/>
            <a:ahLst/>
            <a:cxnLst/>
            <a:rect l="l" t="t" r="r" b="b"/>
            <a:pathLst>
              <a:path w="0" h="137160">
                <a:moveTo>
                  <a:pt x="0" y="0"/>
                </a:moveTo>
                <a:lnTo>
                  <a:pt x="0" y="136641"/>
                </a:lnTo>
              </a:path>
            </a:pathLst>
          </a:custGeom>
          <a:ln w="3175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93" name="object 93"/>
          <p:cNvSpPr txBox="1"/>
          <p:nvPr/>
        </p:nvSpPr>
        <p:spPr>
          <a:xfrm>
            <a:off x="6278990" y="3092874"/>
            <a:ext cx="504190" cy="2063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560"/>
              </a:lnSpc>
              <a:spcBef>
                <a:spcPts val="100"/>
              </a:spcBef>
            </a:pPr>
            <a:r>
              <a:rPr dirty="0" sz="500" spc="-175">
                <a:solidFill>
                  <a:srgbClr val="565266"/>
                </a:solidFill>
                <a:latin typeface="Times New Roman"/>
                <a:cs typeface="Times New Roman"/>
              </a:rPr>
              <a:t>Un</a:t>
            </a:r>
            <a:r>
              <a:rPr dirty="0" sz="500" spc="285">
                <a:solidFill>
                  <a:srgbClr val="565266"/>
                </a:solidFill>
                <a:latin typeface="Times New Roman"/>
                <a:cs typeface="Times New Roman"/>
              </a:rPr>
              <a:t> </a:t>
            </a:r>
            <a:r>
              <a:rPr dirty="0" sz="500" spc="-40">
                <a:solidFill>
                  <a:srgbClr val="565266"/>
                </a:solidFill>
                <a:latin typeface="Times New Roman"/>
                <a:cs typeface="Times New Roman"/>
              </a:rPr>
              <a:t>kH"I</a:t>
            </a:r>
            <a:r>
              <a:rPr dirty="0" sz="500" spc="-40">
                <a:solidFill>
                  <a:srgbClr val="4B3A4F"/>
                </a:solidFill>
                <a:latin typeface="Times New Roman"/>
                <a:cs typeface="Times New Roman"/>
              </a:rPr>
              <a:t>RC!</a:t>
            </a:r>
            <a:r>
              <a:rPr dirty="0" sz="500" spc="-40">
                <a:solidFill>
                  <a:srgbClr val="231F2D"/>
                </a:solidFill>
                <a:latin typeface="Times New Roman"/>
                <a:cs typeface="Times New Roman"/>
              </a:rPr>
              <a:t>Si</a:t>
            </a:r>
            <a:r>
              <a:rPr dirty="0" sz="500" spc="-40">
                <a:solidFill>
                  <a:srgbClr val="312F46"/>
                </a:solidFill>
                <a:latin typeface="Times New Roman"/>
                <a:cs typeface="Times New Roman"/>
              </a:rPr>
              <a:t>!U</a:t>
            </a:r>
            <a:r>
              <a:rPr dirty="0" sz="500" spc="-40">
                <a:solidFill>
                  <a:srgbClr val="231F2D"/>
                </a:solidFill>
                <a:latin typeface="Times New Roman"/>
                <a:cs typeface="Times New Roman"/>
              </a:rPr>
              <a:t>[</a:t>
            </a:r>
            <a:r>
              <a:rPr dirty="0" sz="500" spc="-40">
                <a:solidFill>
                  <a:srgbClr val="4B3A4F"/>
                </a:solidFill>
                <a:latin typeface="Times New Roman"/>
                <a:cs typeface="Times New Roman"/>
              </a:rPr>
              <a:t>'t:si</a:t>
            </a:r>
            <a:endParaRPr sz="500">
              <a:latin typeface="Times New Roman"/>
              <a:cs typeface="Times New Roman"/>
            </a:endParaRPr>
          </a:p>
          <a:p>
            <a:pPr algn="ctr" marR="66040">
              <a:lnSpc>
                <a:spcPts val="860"/>
              </a:lnSpc>
            </a:pPr>
            <a:r>
              <a:rPr dirty="0" sz="750" spc="-225" b="1">
                <a:solidFill>
                  <a:srgbClr val="A5ACA8"/>
                </a:solidFill>
                <a:latin typeface="Arial"/>
                <a:cs typeface="Arial"/>
              </a:rPr>
              <a:t>I</a:t>
            </a:r>
            <a:r>
              <a:rPr dirty="0" sz="750" spc="-225" b="1">
                <a:solidFill>
                  <a:srgbClr val="2D382D"/>
                </a:solidFill>
                <a:latin typeface="Arial"/>
                <a:cs typeface="Arial"/>
              </a:rPr>
              <a:t>C</a:t>
            </a:r>
            <a:endParaRPr sz="750">
              <a:latin typeface="Arial"/>
              <a:cs typeface="Arial"/>
            </a:endParaRPr>
          </a:p>
        </p:txBody>
      </p:sp>
      <p:sp>
        <p:nvSpPr>
          <p:cNvPr id="94" name="object 94"/>
          <p:cNvSpPr/>
          <p:nvPr/>
        </p:nvSpPr>
        <p:spPr>
          <a:xfrm>
            <a:off x="7141192" y="3045690"/>
            <a:ext cx="195580" cy="494665"/>
          </a:xfrm>
          <a:custGeom>
            <a:avLst/>
            <a:gdLst/>
            <a:ahLst/>
            <a:cxnLst/>
            <a:rect l="l" t="t" r="r" b="b"/>
            <a:pathLst>
              <a:path w="195579" h="494664">
                <a:moveTo>
                  <a:pt x="0" y="0"/>
                </a:moveTo>
                <a:lnTo>
                  <a:pt x="195292" y="0"/>
                </a:lnTo>
                <a:lnTo>
                  <a:pt x="195292" y="494629"/>
                </a:lnTo>
                <a:lnTo>
                  <a:pt x="0" y="494629"/>
                </a:lnTo>
                <a:lnTo>
                  <a:pt x="0" y="0"/>
                </a:lnTo>
                <a:close/>
              </a:path>
            </a:pathLst>
          </a:custGeom>
          <a:solidFill>
            <a:srgbClr val="E9ED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5" name="object 95"/>
          <p:cNvSpPr/>
          <p:nvPr/>
        </p:nvSpPr>
        <p:spPr>
          <a:xfrm>
            <a:off x="7543811" y="3072139"/>
            <a:ext cx="0" cy="460375"/>
          </a:xfrm>
          <a:custGeom>
            <a:avLst/>
            <a:gdLst/>
            <a:ahLst/>
            <a:cxnLst/>
            <a:rect l="l" t="t" r="r" b="b"/>
            <a:pathLst>
              <a:path w="0" h="460375">
                <a:moveTo>
                  <a:pt x="0" y="0"/>
                </a:moveTo>
                <a:lnTo>
                  <a:pt x="0" y="459918"/>
                </a:lnTo>
              </a:path>
            </a:pathLst>
          </a:custGeom>
          <a:ln w="27462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96" name="object 96"/>
          <p:cNvSpPr/>
          <p:nvPr/>
        </p:nvSpPr>
        <p:spPr>
          <a:xfrm>
            <a:off x="7634612" y="3244060"/>
            <a:ext cx="0" cy="234315"/>
          </a:xfrm>
          <a:custGeom>
            <a:avLst/>
            <a:gdLst/>
            <a:ahLst/>
            <a:cxnLst/>
            <a:rect l="l" t="t" r="r" b="b"/>
            <a:pathLst>
              <a:path w="0" h="234314">
                <a:moveTo>
                  <a:pt x="0" y="0"/>
                </a:moveTo>
                <a:lnTo>
                  <a:pt x="0" y="234297"/>
                </a:lnTo>
              </a:path>
            </a:pathLst>
          </a:custGeom>
          <a:ln w="24411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97" name="object 97"/>
          <p:cNvSpPr txBox="1"/>
          <p:nvPr/>
        </p:nvSpPr>
        <p:spPr>
          <a:xfrm>
            <a:off x="7128492" y="3047331"/>
            <a:ext cx="527685" cy="461009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401320" algn="l"/>
              </a:tabLst>
            </a:pPr>
            <a:r>
              <a:rPr dirty="0" sz="2850" spc="-545">
                <a:solidFill>
                  <a:srgbClr val="BFBFC1"/>
                </a:solidFill>
                <a:latin typeface="Arial"/>
                <a:cs typeface="Arial"/>
              </a:rPr>
              <a:t>T</a:t>
            </a:r>
            <a:r>
              <a:rPr dirty="0" sz="2850" spc="-245">
                <a:solidFill>
                  <a:srgbClr val="BFBFC1"/>
                </a:solidFill>
                <a:latin typeface="Arial"/>
                <a:cs typeface="Arial"/>
              </a:rPr>
              <a:t>I</a:t>
            </a:r>
            <a:r>
              <a:rPr dirty="0" sz="2850">
                <a:solidFill>
                  <a:srgbClr val="BFBFC1"/>
                </a:solidFill>
                <a:latin typeface="Arial"/>
                <a:cs typeface="Arial"/>
              </a:rPr>
              <a:t>	</a:t>
            </a:r>
            <a:r>
              <a:rPr dirty="0" sz="2650" spc="135">
                <a:solidFill>
                  <a:srgbClr val="BFBFC1"/>
                </a:solidFill>
                <a:latin typeface="Arial"/>
                <a:cs typeface="Arial"/>
              </a:rPr>
              <a:t>i</a:t>
            </a:r>
            <a:r>
              <a:rPr dirty="0" sz="1350" spc="-590">
                <a:solidFill>
                  <a:srgbClr val="BFBFC1"/>
                </a:solidFill>
                <a:latin typeface="Arial"/>
                <a:cs typeface="Arial"/>
              </a:rPr>
              <a:t>1</a:t>
            </a:r>
            <a:endParaRPr sz="1350">
              <a:latin typeface="Arial"/>
              <a:cs typeface="Arial"/>
            </a:endParaRPr>
          </a:p>
        </p:txBody>
      </p:sp>
      <p:sp>
        <p:nvSpPr>
          <p:cNvPr id="98" name="object 98"/>
          <p:cNvSpPr/>
          <p:nvPr/>
        </p:nvSpPr>
        <p:spPr>
          <a:xfrm>
            <a:off x="7791931" y="3159601"/>
            <a:ext cx="0" cy="269240"/>
          </a:xfrm>
          <a:custGeom>
            <a:avLst/>
            <a:gdLst/>
            <a:ahLst/>
            <a:cxnLst/>
            <a:rect l="l" t="t" r="r" b="b"/>
            <a:pathLst>
              <a:path w="0" h="269239">
                <a:moveTo>
                  <a:pt x="0" y="0"/>
                </a:moveTo>
                <a:lnTo>
                  <a:pt x="0" y="269008"/>
                </a:lnTo>
              </a:path>
            </a:pathLst>
          </a:custGeom>
          <a:ln w="27462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99" name="object 99"/>
          <p:cNvSpPr txBox="1"/>
          <p:nvPr/>
        </p:nvSpPr>
        <p:spPr>
          <a:xfrm>
            <a:off x="7765500" y="3154701"/>
            <a:ext cx="88265" cy="2622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50" spc="-375">
                <a:solidFill>
                  <a:srgbClr val="BFBFC1"/>
                </a:solidFill>
                <a:latin typeface="Arial"/>
                <a:cs typeface="Arial"/>
              </a:rPr>
              <a:t>1</a:t>
            </a:r>
            <a:endParaRPr sz="1550">
              <a:latin typeface="Arial"/>
              <a:cs typeface="Arial"/>
            </a:endParaRPr>
          </a:p>
        </p:txBody>
      </p:sp>
      <p:sp>
        <p:nvSpPr>
          <p:cNvPr id="100" name="object 100"/>
          <p:cNvSpPr/>
          <p:nvPr/>
        </p:nvSpPr>
        <p:spPr>
          <a:xfrm>
            <a:off x="8557067" y="2043609"/>
            <a:ext cx="0" cy="86995"/>
          </a:xfrm>
          <a:custGeom>
            <a:avLst/>
            <a:gdLst/>
            <a:ahLst/>
            <a:cxnLst/>
            <a:rect l="l" t="t" r="r" b="b"/>
            <a:pathLst>
              <a:path w="0" h="86994">
                <a:moveTo>
                  <a:pt x="0" y="0"/>
                </a:moveTo>
                <a:lnTo>
                  <a:pt x="0" y="86777"/>
                </a:lnTo>
              </a:path>
            </a:pathLst>
          </a:custGeom>
          <a:ln w="6102">
            <a:solidFill>
              <a:srgbClr val="DADFD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01" name="object 101"/>
          <p:cNvSpPr txBox="1"/>
          <p:nvPr/>
        </p:nvSpPr>
        <p:spPr>
          <a:xfrm>
            <a:off x="8061510" y="2033426"/>
            <a:ext cx="607695" cy="1022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00" spc="-145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500" spc="80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500" spc="-5">
                <a:solidFill>
                  <a:srgbClr val="565266"/>
                </a:solidFill>
                <a:latin typeface="Arial"/>
                <a:cs typeface="Arial"/>
              </a:rPr>
              <a:t>ll.lp</a:t>
            </a:r>
            <a:r>
              <a:rPr dirty="0" sz="500" spc="-5">
                <a:solidFill>
                  <a:srgbClr val="4B3A4F"/>
                </a:solidFill>
                <a:latin typeface="Arial"/>
                <a:cs typeface="Arial"/>
              </a:rPr>
              <a:t>..</a:t>
            </a:r>
            <a:r>
              <a:rPr dirty="0" sz="500" spc="-5">
                <a:solidFill>
                  <a:srgbClr val="565266"/>
                </a:solidFill>
                <a:latin typeface="Arial"/>
                <a:cs typeface="Arial"/>
              </a:rPr>
              <a:t>'l</a:t>
            </a:r>
            <a:r>
              <a:rPr dirty="0" sz="500" spc="-5">
                <a:solidFill>
                  <a:srgbClr val="231F2D"/>
                </a:solidFill>
                <a:latin typeface="Arial"/>
                <a:cs typeface="Arial"/>
              </a:rPr>
              <a:t>l</a:t>
            </a:r>
            <a:r>
              <a:rPr dirty="0" sz="500" spc="-5">
                <a:solidFill>
                  <a:srgbClr val="565266"/>
                </a:solidFill>
                <a:latin typeface="Arial"/>
                <a:cs typeface="Arial"/>
              </a:rPr>
              <a:t>l</a:t>
            </a:r>
            <a:r>
              <a:rPr dirty="0" sz="500" spc="-5">
                <a:solidFill>
                  <a:srgbClr val="4B3A4F"/>
                </a:solidFill>
                <a:latin typeface="Arial"/>
                <a:cs typeface="Arial"/>
              </a:rPr>
              <a:t>•</a:t>
            </a:r>
            <a:r>
              <a:rPr dirty="0" sz="500" spc="-5">
                <a:solidFill>
                  <a:srgbClr val="312F46"/>
                </a:solidFill>
                <a:latin typeface="Arial"/>
                <a:cs typeface="Arial"/>
              </a:rPr>
              <a:t>,</a:t>
            </a:r>
            <a:r>
              <a:rPr dirty="0" sz="500" spc="-5">
                <a:solidFill>
                  <a:srgbClr val="565266"/>
                </a:solidFill>
                <a:latin typeface="Arial"/>
                <a:cs typeface="Arial"/>
              </a:rPr>
              <a:t>N </a:t>
            </a:r>
            <a:r>
              <a:rPr dirty="0" sz="500" spc="-90">
                <a:solidFill>
                  <a:srgbClr val="565266"/>
                </a:solidFill>
                <a:latin typeface="Arial"/>
                <a:cs typeface="Arial"/>
              </a:rPr>
              <a:t>1ilhr </a:t>
            </a:r>
            <a:r>
              <a:rPr dirty="0" sz="500" spc="-130">
                <a:solidFill>
                  <a:srgbClr val="BFBFC1"/>
                </a:solidFill>
                <a:latin typeface="Arial"/>
                <a:cs typeface="Arial"/>
              </a:rPr>
              <a:t>,</a:t>
            </a:r>
            <a:r>
              <a:rPr dirty="0" sz="500" spc="-130">
                <a:solidFill>
                  <a:srgbClr val="4B3A4F"/>
                </a:solidFill>
                <a:latin typeface="Arial"/>
                <a:cs typeface="Arial"/>
              </a:rPr>
              <a:t>1i</a:t>
            </a:r>
            <a:r>
              <a:rPr dirty="0" sz="500" spc="-130">
                <a:solidFill>
                  <a:srgbClr val="565266"/>
                </a:solidFill>
                <a:latin typeface="Arial"/>
                <a:cs typeface="Arial"/>
              </a:rPr>
              <a:t>H</a:t>
            </a:r>
            <a:r>
              <a:rPr dirty="0" sz="500" spc="-125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500" spc="-55">
                <a:solidFill>
                  <a:srgbClr val="231F2D"/>
                </a:solidFill>
                <a:latin typeface="Arial"/>
                <a:cs typeface="Arial"/>
              </a:rPr>
              <a:t>i </a:t>
            </a:r>
            <a:r>
              <a:rPr dirty="0" sz="500" spc="-55">
                <a:solidFill>
                  <a:srgbClr val="4B3A4F"/>
                </a:solidFill>
                <a:latin typeface="Arial"/>
                <a:cs typeface="Arial"/>
              </a:rPr>
              <a:t>ll</a:t>
            </a:r>
            <a:endParaRPr sz="500">
              <a:latin typeface="Arial"/>
              <a:cs typeface="Arial"/>
            </a:endParaRPr>
          </a:p>
        </p:txBody>
      </p:sp>
      <p:sp>
        <p:nvSpPr>
          <p:cNvPr id="102" name="object 102"/>
          <p:cNvSpPr txBox="1"/>
          <p:nvPr/>
        </p:nvSpPr>
        <p:spPr>
          <a:xfrm>
            <a:off x="8323258" y="1966003"/>
            <a:ext cx="123189" cy="3841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350" spc="-60">
                <a:solidFill>
                  <a:srgbClr val="312F46"/>
                </a:solidFill>
                <a:latin typeface="Arial"/>
                <a:cs typeface="Arial"/>
              </a:rPr>
              <a:t>•</a:t>
            </a:r>
            <a:endParaRPr sz="2350">
              <a:latin typeface="Arial"/>
              <a:cs typeface="Arial"/>
            </a:endParaRPr>
          </a:p>
        </p:txBody>
      </p:sp>
      <p:sp>
        <p:nvSpPr>
          <p:cNvPr id="103" name="object 103"/>
          <p:cNvSpPr txBox="1"/>
          <p:nvPr/>
        </p:nvSpPr>
        <p:spPr>
          <a:xfrm>
            <a:off x="8078705" y="2830302"/>
            <a:ext cx="614680" cy="1022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00">
                <a:latin typeface="Arial"/>
                <a:cs typeface="Arial"/>
              </a:rPr>
              <a:t>l</a:t>
            </a:r>
            <a:r>
              <a:rPr dirty="0" sz="500">
                <a:solidFill>
                  <a:srgbClr val="312F46"/>
                </a:solidFill>
                <a:latin typeface="Arial"/>
                <a:cs typeface="Arial"/>
              </a:rPr>
              <a:t>n </a:t>
            </a:r>
            <a:r>
              <a:rPr dirty="0" sz="500" spc="-20">
                <a:solidFill>
                  <a:srgbClr val="4B3A4F"/>
                </a:solidFill>
                <a:latin typeface="Arial"/>
                <a:cs typeface="Arial"/>
              </a:rPr>
              <a:t>te </a:t>
            </a:r>
            <a:r>
              <a:rPr dirty="0" sz="500" spc="-20">
                <a:solidFill>
                  <a:srgbClr val="312F46"/>
                </a:solidFill>
                <a:latin typeface="Arial"/>
                <a:cs typeface="Arial"/>
              </a:rPr>
              <a:t>r5 </a:t>
            </a:r>
            <a:r>
              <a:rPr dirty="0" sz="500" spc="-20">
                <a:solidFill>
                  <a:srgbClr val="565266"/>
                </a:solidFill>
                <a:latin typeface="Arial"/>
                <a:cs typeface="Arial"/>
              </a:rPr>
              <a:t>e </a:t>
            </a:r>
            <a:r>
              <a:rPr dirty="0" sz="500" spc="-15">
                <a:solidFill>
                  <a:srgbClr val="231F2D"/>
                </a:solidFill>
                <a:latin typeface="Arial"/>
                <a:cs typeface="Arial"/>
              </a:rPr>
              <a:t>ct </a:t>
            </a:r>
            <a:r>
              <a:rPr dirty="0" sz="500" spc="-95">
                <a:solidFill>
                  <a:srgbClr val="231F2D"/>
                </a:solidFill>
                <a:latin typeface="Arial"/>
                <a:cs typeface="Arial"/>
              </a:rPr>
              <a:t>R</a:t>
            </a:r>
            <a:r>
              <a:rPr dirty="0" sz="500" spc="-95">
                <a:solidFill>
                  <a:srgbClr val="565266"/>
                </a:solidFill>
                <a:latin typeface="Arial"/>
                <a:cs typeface="Arial"/>
              </a:rPr>
              <a:t>Jes</a:t>
            </a:r>
            <a:r>
              <a:rPr dirty="0" sz="500" spc="-55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500" spc="-80">
                <a:solidFill>
                  <a:srgbClr val="919095"/>
                </a:solidFill>
                <a:latin typeface="Arial"/>
                <a:cs typeface="Arial"/>
              </a:rPr>
              <a:t>'</a:t>
            </a:r>
            <a:r>
              <a:rPr dirty="0" sz="500" spc="-80">
                <a:solidFill>
                  <a:srgbClr val="565266"/>
                </a:solidFill>
                <a:latin typeface="Arial"/>
                <a:cs typeface="Arial"/>
              </a:rPr>
              <a:t>ult</a:t>
            </a:r>
            <a:r>
              <a:rPr dirty="0" sz="500" spc="-50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500" spc="-30">
                <a:solidFill>
                  <a:srgbClr val="565266"/>
                </a:solidFill>
                <a:latin typeface="Arial"/>
                <a:cs typeface="Arial"/>
              </a:rPr>
              <a:t>!!l</a:t>
            </a:r>
            <a:endParaRPr sz="500">
              <a:latin typeface="Arial"/>
              <a:cs typeface="Arial"/>
            </a:endParaRPr>
          </a:p>
        </p:txBody>
      </p:sp>
      <p:sp>
        <p:nvSpPr>
          <p:cNvPr id="104" name="object 104"/>
          <p:cNvSpPr txBox="1"/>
          <p:nvPr/>
        </p:nvSpPr>
        <p:spPr>
          <a:xfrm>
            <a:off x="8323258" y="2756772"/>
            <a:ext cx="123189" cy="3841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350" spc="-60">
                <a:solidFill>
                  <a:srgbClr val="4B3A4F"/>
                </a:solidFill>
                <a:latin typeface="Arial"/>
                <a:cs typeface="Arial"/>
              </a:rPr>
              <a:t>•</a:t>
            </a:r>
            <a:endParaRPr sz="2350">
              <a:latin typeface="Arial"/>
              <a:cs typeface="Arial"/>
            </a:endParaRPr>
          </a:p>
        </p:txBody>
      </p:sp>
      <p:sp>
        <p:nvSpPr>
          <p:cNvPr id="105" name="object 105"/>
          <p:cNvSpPr txBox="1"/>
          <p:nvPr/>
        </p:nvSpPr>
        <p:spPr>
          <a:xfrm>
            <a:off x="8146574" y="3355445"/>
            <a:ext cx="467995" cy="1022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00" spc="-25">
                <a:solidFill>
                  <a:srgbClr val="565266"/>
                </a:solidFill>
                <a:latin typeface="Arial"/>
                <a:cs typeface="Arial"/>
              </a:rPr>
              <a:t>V </a:t>
            </a:r>
            <a:r>
              <a:rPr dirty="0" sz="500">
                <a:solidFill>
                  <a:srgbClr val="312F46"/>
                </a:solidFill>
                <a:latin typeface="Arial"/>
                <a:cs typeface="Arial"/>
              </a:rPr>
              <a:t>a</a:t>
            </a:r>
            <a:r>
              <a:rPr dirty="0" sz="500">
                <a:solidFill>
                  <a:srgbClr val="231F2D"/>
                </a:solidFill>
                <a:latin typeface="Arial"/>
                <a:cs typeface="Arial"/>
              </a:rPr>
              <a:t>t </a:t>
            </a:r>
            <a:r>
              <a:rPr dirty="0" sz="500" spc="-10">
                <a:solidFill>
                  <a:srgbClr val="4B3A4F"/>
                </a:solidFill>
                <a:latin typeface="Arial"/>
                <a:cs typeface="Arial"/>
              </a:rPr>
              <a:t>e:R:H.tl</a:t>
            </a:r>
            <a:r>
              <a:rPr dirty="0" sz="500" spc="-10">
                <a:solidFill>
                  <a:srgbClr val="565266"/>
                </a:solidFill>
                <a:latin typeface="Arial"/>
                <a:cs typeface="Arial"/>
              </a:rPr>
              <a:t>H!'ii</a:t>
            </a:r>
            <a:endParaRPr sz="500">
              <a:latin typeface="Arial"/>
              <a:cs typeface="Arial"/>
            </a:endParaRPr>
          </a:p>
        </p:txBody>
      </p:sp>
      <p:sp>
        <p:nvSpPr>
          <p:cNvPr id="106" name="object 106"/>
          <p:cNvSpPr txBox="1"/>
          <p:nvPr/>
        </p:nvSpPr>
        <p:spPr>
          <a:xfrm>
            <a:off x="8323258" y="3281916"/>
            <a:ext cx="123189" cy="3841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350" spc="-60">
                <a:solidFill>
                  <a:srgbClr val="312F46"/>
                </a:solidFill>
                <a:latin typeface="Arial"/>
                <a:cs typeface="Arial"/>
              </a:rPr>
              <a:t>•</a:t>
            </a:r>
            <a:endParaRPr sz="2350">
              <a:latin typeface="Arial"/>
              <a:cs typeface="Arial"/>
            </a:endParaRPr>
          </a:p>
        </p:txBody>
      </p:sp>
      <p:sp>
        <p:nvSpPr>
          <p:cNvPr id="107" name="object 107"/>
          <p:cNvSpPr txBox="1"/>
          <p:nvPr/>
        </p:nvSpPr>
        <p:spPr>
          <a:xfrm>
            <a:off x="6294768" y="3585706"/>
            <a:ext cx="616585" cy="2470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300" spc="-100" b="1">
                <a:solidFill>
                  <a:srgbClr val="231F2D"/>
                </a:solidFill>
                <a:latin typeface="Arial"/>
                <a:cs typeface="Arial"/>
              </a:rPr>
              <a:t>B</a:t>
            </a:r>
            <a:r>
              <a:rPr dirty="0" sz="1450" spc="-100">
                <a:solidFill>
                  <a:srgbClr val="231F2D"/>
                </a:solidFill>
                <a:latin typeface="Arial"/>
                <a:cs typeface="Arial"/>
              </a:rPr>
              <a:t>i</a:t>
            </a:r>
            <a:r>
              <a:rPr dirty="0" sz="1450" spc="-100">
                <a:solidFill>
                  <a:srgbClr val="3D6290"/>
                </a:solidFill>
                <a:latin typeface="Arial"/>
                <a:cs typeface="Arial"/>
              </a:rPr>
              <a:t>i</a:t>
            </a:r>
            <a:r>
              <a:rPr dirty="0" sz="1450" spc="-100">
                <a:solidFill>
                  <a:srgbClr val="231F2D"/>
                </a:solidFill>
                <a:latin typeface="Arial"/>
                <a:cs typeface="Arial"/>
              </a:rPr>
              <a:t>olog</a:t>
            </a:r>
            <a:r>
              <a:rPr dirty="0" sz="1450" spc="-100">
                <a:solidFill>
                  <a:srgbClr val="3D6290"/>
                </a:solidFill>
                <a:latin typeface="Arial"/>
                <a:cs typeface="Arial"/>
              </a:rPr>
              <a:t>1</a:t>
            </a:r>
            <a:r>
              <a:rPr dirty="0" sz="1450" spc="-295">
                <a:solidFill>
                  <a:srgbClr val="3D6290"/>
                </a:solidFill>
                <a:latin typeface="Arial"/>
                <a:cs typeface="Arial"/>
              </a:rPr>
              <a:t> </a:t>
            </a:r>
            <a:r>
              <a:rPr dirty="0" sz="1450" spc="-459">
                <a:solidFill>
                  <a:srgbClr val="231F2D"/>
                </a:solidFill>
                <a:latin typeface="Arial"/>
                <a:cs typeface="Arial"/>
              </a:rPr>
              <a:t>ic</a:t>
            </a:r>
            <a:endParaRPr sz="1450">
              <a:latin typeface="Arial"/>
              <a:cs typeface="Arial"/>
            </a:endParaRPr>
          </a:p>
        </p:txBody>
      </p:sp>
      <p:sp>
        <p:nvSpPr>
          <p:cNvPr id="108" name="object 108"/>
          <p:cNvSpPr txBox="1"/>
          <p:nvPr/>
        </p:nvSpPr>
        <p:spPr>
          <a:xfrm>
            <a:off x="7026441" y="3585706"/>
            <a:ext cx="1139190" cy="2470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50" spc="-15">
                <a:solidFill>
                  <a:srgbClr val="231F2D"/>
                </a:solidFill>
                <a:latin typeface="Arial"/>
                <a:cs typeface="Arial"/>
              </a:rPr>
              <a:t>al</a:t>
            </a:r>
            <a:r>
              <a:rPr dirty="0" sz="1450">
                <a:solidFill>
                  <a:srgbClr val="231F2D"/>
                </a:solidFill>
                <a:latin typeface="Arial"/>
                <a:cs typeface="Arial"/>
              </a:rPr>
              <a:t> </a:t>
            </a:r>
            <a:r>
              <a:rPr dirty="0" sz="1450" spc="25">
                <a:solidFill>
                  <a:srgbClr val="231F2D"/>
                </a:solidFill>
                <a:latin typeface="Arial"/>
                <a:cs typeface="Arial"/>
              </a:rPr>
              <a:t>Relevanee</a:t>
            </a:r>
            <a:endParaRPr sz="1450">
              <a:latin typeface="Arial"/>
              <a:cs typeface="Arial"/>
            </a:endParaRPr>
          </a:p>
        </p:txBody>
      </p:sp>
      <p:sp>
        <p:nvSpPr>
          <p:cNvPr id="109" name="object 109"/>
          <p:cNvSpPr/>
          <p:nvPr/>
        </p:nvSpPr>
        <p:spPr>
          <a:xfrm>
            <a:off x="6048770" y="4861694"/>
            <a:ext cx="0" cy="139065"/>
          </a:xfrm>
          <a:custGeom>
            <a:avLst/>
            <a:gdLst/>
            <a:ahLst/>
            <a:cxnLst/>
            <a:rect l="l" t="t" r="r" b="b"/>
            <a:pathLst>
              <a:path w="0" h="139064">
                <a:moveTo>
                  <a:pt x="0" y="0"/>
                </a:moveTo>
                <a:lnTo>
                  <a:pt x="0" y="138843"/>
                </a:lnTo>
              </a:path>
            </a:pathLst>
          </a:custGeom>
          <a:ln w="76286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0" name="object 110"/>
          <p:cNvSpPr txBox="1"/>
          <p:nvPr/>
        </p:nvSpPr>
        <p:spPr>
          <a:xfrm>
            <a:off x="5997926" y="4853022"/>
            <a:ext cx="83820" cy="1479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" spc="10">
                <a:solidFill>
                  <a:srgbClr val="BFBFC1"/>
                </a:solidFill>
                <a:latin typeface="Arial"/>
                <a:cs typeface="Arial"/>
              </a:rPr>
              <a:t>e</a:t>
            </a:r>
            <a:endParaRPr sz="800">
              <a:latin typeface="Arial"/>
              <a:cs typeface="Arial"/>
            </a:endParaRPr>
          </a:p>
        </p:txBody>
      </p:sp>
      <p:sp>
        <p:nvSpPr>
          <p:cNvPr id="111" name="object 111"/>
          <p:cNvSpPr/>
          <p:nvPr/>
        </p:nvSpPr>
        <p:spPr>
          <a:xfrm>
            <a:off x="6184667" y="4658685"/>
            <a:ext cx="0" cy="214629"/>
          </a:xfrm>
          <a:custGeom>
            <a:avLst/>
            <a:gdLst/>
            <a:ahLst/>
            <a:cxnLst/>
            <a:rect l="l" t="t" r="r" b="b"/>
            <a:pathLst>
              <a:path w="0" h="214629">
                <a:moveTo>
                  <a:pt x="0" y="0"/>
                </a:moveTo>
                <a:lnTo>
                  <a:pt x="0" y="214069"/>
                </a:lnTo>
              </a:path>
            </a:pathLst>
          </a:custGeom>
          <a:ln w="76286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2" name="object 112"/>
          <p:cNvSpPr txBox="1"/>
          <p:nvPr/>
        </p:nvSpPr>
        <p:spPr>
          <a:xfrm>
            <a:off x="6133824" y="4652277"/>
            <a:ext cx="113030" cy="2165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50" spc="-145">
                <a:solidFill>
                  <a:srgbClr val="CACAF2"/>
                </a:solidFill>
                <a:latin typeface="Times New Roman"/>
                <a:cs typeface="Times New Roman"/>
              </a:rPr>
              <a:t>...,</a:t>
            </a:r>
            <a:endParaRPr sz="1250">
              <a:latin typeface="Times New Roman"/>
              <a:cs typeface="Times New Roman"/>
            </a:endParaRPr>
          </a:p>
        </p:txBody>
      </p:sp>
      <p:sp>
        <p:nvSpPr>
          <p:cNvPr id="113" name="object 113"/>
          <p:cNvSpPr/>
          <p:nvPr/>
        </p:nvSpPr>
        <p:spPr>
          <a:xfrm>
            <a:off x="6759447" y="5063760"/>
            <a:ext cx="0" cy="286385"/>
          </a:xfrm>
          <a:custGeom>
            <a:avLst/>
            <a:gdLst/>
            <a:ahLst/>
            <a:cxnLst/>
            <a:rect l="l" t="t" r="r" b="b"/>
            <a:pathLst>
              <a:path w="0" h="286385">
                <a:moveTo>
                  <a:pt x="0" y="0"/>
                </a:moveTo>
                <a:lnTo>
                  <a:pt x="0" y="286364"/>
                </a:lnTo>
              </a:path>
            </a:pathLst>
          </a:custGeom>
          <a:ln w="27462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4" name="object 114"/>
          <p:cNvSpPr/>
          <p:nvPr/>
        </p:nvSpPr>
        <p:spPr>
          <a:xfrm>
            <a:off x="6948151" y="4957963"/>
            <a:ext cx="0" cy="425450"/>
          </a:xfrm>
          <a:custGeom>
            <a:avLst/>
            <a:gdLst/>
            <a:ahLst/>
            <a:cxnLst/>
            <a:rect l="l" t="t" r="r" b="b"/>
            <a:pathLst>
              <a:path w="0" h="425450">
                <a:moveTo>
                  <a:pt x="0" y="0"/>
                </a:moveTo>
                <a:lnTo>
                  <a:pt x="0" y="425207"/>
                </a:lnTo>
              </a:path>
            </a:pathLst>
          </a:custGeom>
          <a:ln w="21360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5" name="object 115"/>
          <p:cNvSpPr txBox="1"/>
          <p:nvPr/>
        </p:nvSpPr>
        <p:spPr>
          <a:xfrm>
            <a:off x="6733016" y="4957592"/>
            <a:ext cx="286385" cy="39941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203835" algn="l"/>
              </a:tabLst>
            </a:pPr>
            <a:r>
              <a:rPr dirty="0" sz="1650" spc="-365">
                <a:solidFill>
                  <a:srgbClr val="BFBFC1"/>
                </a:solidFill>
                <a:latin typeface="Arial"/>
                <a:cs typeface="Arial"/>
              </a:rPr>
              <a:t>t</a:t>
            </a:r>
            <a:r>
              <a:rPr dirty="0" sz="1650" spc="-365">
                <a:solidFill>
                  <a:srgbClr val="BFBFC1"/>
                </a:solidFill>
                <a:latin typeface="Arial"/>
                <a:cs typeface="Arial"/>
              </a:rPr>
              <a:t>	</a:t>
            </a:r>
            <a:r>
              <a:rPr dirty="0" sz="2450" spc="-140">
                <a:solidFill>
                  <a:srgbClr val="BFBFC1"/>
                </a:solidFill>
                <a:latin typeface="Arial"/>
                <a:cs typeface="Arial"/>
              </a:rPr>
              <a:t>I</a:t>
            </a:r>
            <a:endParaRPr sz="2450">
              <a:latin typeface="Arial"/>
              <a:cs typeface="Arial"/>
            </a:endParaRPr>
          </a:p>
        </p:txBody>
      </p:sp>
      <p:sp>
        <p:nvSpPr>
          <p:cNvPr id="116" name="object 116"/>
          <p:cNvSpPr txBox="1"/>
          <p:nvPr/>
        </p:nvSpPr>
        <p:spPr>
          <a:xfrm>
            <a:off x="7088498" y="4885228"/>
            <a:ext cx="200025" cy="520700"/>
          </a:xfrm>
          <a:prstGeom prst="rect">
            <a:avLst/>
          </a:prstGeom>
          <a:solidFill>
            <a:srgbClr val="E9EDE4"/>
          </a:solidFill>
        </p:spPr>
        <p:txBody>
          <a:bodyPr wrap="square" lIns="0" tIns="1524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20"/>
              </a:spcBef>
            </a:pPr>
            <a:r>
              <a:rPr dirty="0" sz="3000" spc="-310">
                <a:solidFill>
                  <a:srgbClr val="BFBFC1"/>
                </a:solidFill>
                <a:latin typeface="Arial"/>
                <a:cs typeface="Arial"/>
              </a:rPr>
              <a:t>lJ</a:t>
            </a:r>
            <a:endParaRPr sz="3000">
              <a:latin typeface="Arial"/>
              <a:cs typeface="Arial"/>
            </a:endParaRPr>
          </a:p>
        </p:txBody>
      </p:sp>
      <p:sp>
        <p:nvSpPr>
          <p:cNvPr id="117" name="object 117"/>
          <p:cNvSpPr/>
          <p:nvPr/>
        </p:nvSpPr>
        <p:spPr>
          <a:xfrm>
            <a:off x="7710247" y="3991037"/>
            <a:ext cx="0" cy="146050"/>
          </a:xfrm>
          <a:custGeom>
            <a:avLst/>
            <a:gdLst/>
            <a:ahLst/>
            <a:cxnLst/>
            <a:rect l="l" t="t" r="r" b="b"/>
            <a:pathLst>
              <a:path w="0" h="146050">
                <a:moveTo>
                  <a:pt x="0" y="0"/>
                </a:moveTo>
                <a:lnTo>
                  <a:pt x="0" y="145567"/>
                </a:lnTo>
              </a:path>
            </a:pathLst>
          </a:custGeom>
          <a:ln w="76286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8" name="object 118"/>
          <p:cNvSpPr txBox="1"/>
          <p:nvPr/>
        </p:nvSpPr>
        <p:spPr>
          <a:xfrm>
            <a:off x="7658202" y="3982615"/>
            <a:ext cx="104139" cy="1555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3335">
              <a:lnSpc>
                <a:spcPct val="100000"/>
              </a:lnSpc>
              <a:spcBef>
                <a:spcPts val="100"/>
              </a:spcBef>
            </a:pPr>
            <a:r>
              <a:rPr dirty="0" sz="850" spc="-85">
                <a:solidFill>
                  <a:srgbClr val="BFBFC1"/>
                </a:solidFill>
                <a:latin typeface="Times New Roman"/>
                <a:cs typeface="Times New Roman"/>
              </a:rPr>
              <a:t>J.</a:t>
            </a:r>
            <a:endParaRPr sz="850">
              <a:latin typeface="Times New Roman"/>
              <a:cs typeface="Times New Roman"/>
            </a:endParaRPr>
          </a:p>
        </p:txBody>
      </p:sp>
      <p:sp>
        <p:nvSpPr>
          <p:cNvPr id="119" name="object 119"/>
          <p:cNvSpPr/>
          <p:nvPr/>
        </p:nvSpPr>
        <p:spPr>
          <a:xfrm>
            <a:off x="7670407" y="4104545"/>
            <a:ext cx="0" cy="243204"/>
          </a:xfrm>
          <a:custGeom>
            <a:avLst/>
            <a:gdLst/>
            <a:ahLst/>
            <a:cxnLst/>
            <a:rect l="l" t="t" r="r" b="b"/>
            <a:pathLst>
              <a:path w="0" h="243204">
                <a:moveTo>
                  <a:pt x="0" y="0"/>
                </a:moveTo>
                <a:lnTo>
                  <a:pt x="0" y="242975"/>
                </a:lnTo>
              </a:path>
            </a:pathLst>
          </a:custGeom>
          <a:ln w="24411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0" name="object 120"/>
          <p:cNvSpPr/>
          <p:nvPr/>
        </p:nvSpPr>
        <p:spPr>
          <a:xfrm>
            <a:off x="7734641" y="4019057"/>
            <a:ext cx="0" cy="243204"/>
          </a:xfrm>
          <a:custGeom>
            <a:avLst/>
            <a:gdLst/>
            <a:ahLst/>
            <a:cxnLst/>
            <a:rect l="l" t="t" r="r" b="b"/>
            <a:pathLst>
              <a:path w="0" h="243204">
                <a:moveTo>
                  <a:pt x="0" y="0"/>
                </a:moveTo>
                <a:lnTo>
                  <a:pt x="0" y="242975"/>
                </a:lnTo>
              </a:path>
            </a:pathLst>
          </a:custGeom>
          <a:ln w="54925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1" name="object 121"/>
          <p:cNvSpPr/>
          <p:nvPr/>
        </p:nvSpPr>
        <p:spPr>
          <a:xfrm>
            <a:off x="7741932" y="4113181"/>
            <a:ext cx="0" cy="200025"/>
          </a:xfrm>
          <a:custGeom>
            <a:avLst/>
            <a:gdLst/>
            <a:ahLst/>
            <a:cxnLst/>
            <a:rect l="l" t="t" r="r" b="b"/>
            <a:pathLst>
              <a:path w="0" h="200025">
                <a:moveTo>
                  <a:pt x="0" y="0"/>
                </a:moveTo>
                <a:lnTo>
                  <a:pt x="0" y="199587"/>
                </a:lnTo>
              </a:path>
            </a:pathLst>
          </a:custGeom>
          <a:ln w="39668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2" name="object 122"/>
          <p:cNvSpPr txBox="1"/>
          <p:nvPr/>
        </p:nvSpPr>
        <p:spPr>
          <a:xfrm>
            <a:off x="7632801" y="4013403"/>
            <a:ext cx="189865" cy="239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100"/>
              </a:spcBef>
            </a:pPr>
            <a:r>
              <a:rPr dirty="0" baseline="-25793" sz="2100" spc="-412">
                <a:solidFill>
                  <a:srgbClr val="BFBFC1"/>
                </a:solidFill>
                <a:latin typeface="Arial"/>
                <a:cs typeface="Arial"/>
              </a:rPr>
              <a:t>1</a:t>
            </a:r>
            <a:r>
              <a:rPr dirty="0" sz="1400" spc="-275">
                <a:solidFill>
                  <a:srgbClr val="BFBFC1"/>
                </a:solidFill>
                <a:latin typeface="Arial"/>
                <a:cs typeface="Arial"/>
              </a:rPr>
              <a:t>:</a:t>
            </a:r>
            <a:r>
              <a:rPr dirty="0" baseline="-24154" sz="1725" spc="-412">
                <a:solidFill>
                  <a:srgbClr val="BFBFC1"/>
                </a:solidFill>
                <a:latin typeface="Arial"/>
                <a:cs typeface="Arial"/>
              </a:rPr>
              <a:t>.</a:t>
            </a:r>
            <a:r>
              <a:rPr dirty="0" sz="1400" spc="-275">
                <a:solidFill>
                  <a:srgbClr val="BFBFC1"/>
                </a:solidFill>
                <a:latin typeface="Arial"/>
                <a:cs typeface="Arial"/>
              </a:rPr>
              <a:t>,</a:t>
            </a:r>
            <a:endParaRPr sz="1400">
              <a:latin typeface="Arial"/>
              <a:cs typeface="Arial"/>
            </a:endParaRPr>
          </a:p>
        </p:txBody>
      </p:sp>
      <p:sp>
        <p:nvSpPr>
          <p:cNvPr id="123" name="object 123"/>
          <p:cNvSpPr txBox="1"/>
          <p:nvPr/>
        </p:nvSpPr>
        <p:spPr>
          <a:xfrm>
            <a:off x="7740178" y="4106269"/>
            <a:ext cx="56515" cy="2012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50" spc="-85">
                <a:solidFill>
                  <a:srgbClr val="BFBFC1"/>
                </a:solidFill>
                <a:latin typeface="Arial"/>
                <a:cs typeface="Arial"/>
              </a:rPr>
              <a:t>,</a:t>
            </a:r>
            <a:endParaRPr sz="1150">
              <a:latin typeface="Arial"/>
              <a:cs typeface="Arial"/>
            </a:endParaRPr>
          </a:p>
        </p:txBody>
      </p:sp>
      <p:sp>
        <p:nvSpPr>
          <p:cNvPr id="124" name="object 124"/>
          <p:cNvSpPr txBox="1"/>
          <p:nvPr/>
        </p:nvSpPr>
        <p:spPr>
          <a:xfrm>
            <a:off x="8144917" y="3865069"/>
            <a:ext cx="213995" cy="1098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50" spc="-15">
                <a:solidFill>
                  <a:srgbClr val="565266"/>
                </a:solidFill>
                <a:latin typeface="Arial"/>
                <a:cs typeface="Arial"/>
              </a:rPr>
              <a:t>Jre</a:t>
            </a:r>
            <a:r>
              <a:rPr dirty="0" sz="550" spc="-15">
                <a:solidFill>
                  <a:srgbClr val="3D4264"/>
                </a:solidFill>
                <a:latin typeface="Arial"/>
                <a:cs typeface="Arial"/>
              </a:rPr>
              <a:t>ate</a:t>
            </a:r>
            <a:endParaRPr sz="550">
              <a:latin typeface="Arial"/>
              <a:cs typeface="Arial"/>
            </a:endParaRPr>
          </a:p>
        </p:txBody>
      </p:sp>
      <p:sp>
        <p:nvSpPr>
          <p:cNvPr id="125" name="object 125"/>
          <p:cNvSpPr txBox="1"/>
          <p:nvPr/>
        </p:nvSpPr>
        <p:spPr>
          <a:xfrm>
            <a:off x="9185786" y="3865069"/>
            <a:ext cx="290830" cy="1098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50" spc="-15">
                <a:solidFill>
                  <a:srgbClr val="6E4B60"/>
                </a:solidFill>
                <a:latin typeface="Arial"/>
                <a:cs typeface="Arial"/>
              </a:rPr>
              <a:t>T </a:t>
            </a:r>
            <a:r>
              <a:rPr dirty="0" sz="550" spc="-10">
                <a:solidFill>
                  <a:srgbClr val="1F3B70"/>
                </a:solidFill>
                <a:latin typeface="Arial"/>
                <a:cs typeface="Arial"/>
              </a:rPr>
              <a:t>r</a:t>
            </a:r>
            <a:r>
              <a:rPr dirty="0" sz="550" spc="-10">
                <a:solidFill>
                  <a:srgbClr val="4B3A4F"/>
                </a:solidFill>
                <a:latin typeface="Arial"/>
                <a:cs typeface="Arial"/>
              </a:rPr>
              <a:t>eate</a:t>
            </a:r>
            <a:r>
              <a:rPr dirty="0" sz="550" spc="-55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550" spc="-10">
                <a:solidFill>
                  <a:srgbClr val="676E7C"/>
                </a:solidFill>
                <a:latin typeface="Arial"/>
                <a:cs typeface="Arial"/>
              </a:rPr>
              <a:t>ll</a:t>
            </a:r>
            <a:endParaRPr sz="550">
              <a:latin typeface="Arial"/>
              <a:cs typeface="Arial"/>
            </a:endParaRPr>
          </a:p>
        </p:txBody>
      </p:sp>
      <p:sp>
        <p:nvSpPr>
          <p:cNvPr id="126" name="object 126"/>
          <p:cNvSpPr/>
          <p:nvPr/>
        </p:nvSpPr>
        <p:spPr>
          <a:xfrm>
            <a:off x="8817736" y="4495129"/>
            <a:ext cx="70485" cy="0"/>
          </a:xfrm>
          <a:custGeom>
            <a:avLst/>
            <a:gdLst/>
            <a:ahLst/>
            <a:cxnLst/>
            <a:rect l="l" t="t" r="r" b="b"/>
            <a:pathLst>
              <a:path w="70484" h="0">
                <a:moveTo>
                  <a:pt x="0" y="0"/>
                </a:moveTo>
                <a:lnTo>
                  <a:pt x="70183" y="0"/>
                </a:lnTo>
              </a:path>
            </a:pathLst>
          </a:custGeom>
          <a:ln w="24898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7" name="object 127"/>
          <p:cNvSpPr txBox="1"/>
          <p:nvPr/>
        </p:nvSpPr>
        <p:spPr>
          <a:xfrm>
            <a:off x="8817736" y="4496074"/>
            <a:ext cx="76835" cy="9969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775"/>
              </a:lnSpc>
            </a:pPr>
            <a:r>
              <a:rPr dirty="0" sz="700" spc="-15" b="1">
                <a:solidFill>
                  <a:srgbClr val="BFBFC1"/>
                </a:solidFill>
                <a:latin typeface="Arial"/>
                <a:cs typeface="Arial"/>
              </a:rPr>
              <a:t>1·</a:t>
            </a:r>
            <a:endParaRPr sz="700">
              <a:latin typeface="Arial"/>
              <a:cs typeface="Arial"/>
            </a:endParaRPr>
          </a:p>
        </p:txBody>
      </p:sp>
      <p:sp>
        <p:nvSpPr>
          <p:cNvPr id="128" name="object 128"/>
          <p:cNvSpPr/>
          <p:nvPr/>
        </p:nvSpPr>
        <p:spPr>
          <a:xfrm>
            <a:off x="8810744" y="4507579"/>
            <a:ext cx="94615" cy="295275"/>
          </a:xfrm>
          <a:custGeom>
            <a:avLst/>
            <a:gdLst/>
            <a:ahLst/>
            <a:cxnLst/>
            <a:rect l="l" t="t" r="r" b="b"/>
            <a:pathLst>
              <a:path w="94615" h="295275">
                <a:moveTo>
                  <a:pt x="0" y="0"/>
                </a:moveTo>
                <a:lnTo>
                  <a:pt x="94594" y="0"/>
                </a:lnTo>
                <a:lnTo>
                  <a:pt x="94594" y="295041"/>
                </a:lnTo>
                <a:lnTo>
                  <a:pt x="0" y="295041"/>
                </a:lnTo>
                <a:lnTo>
                  <a:pt x="0" y="0"/>
                </a:lnTo>
                <a:close/>
              </a:path>
            </a:pathLst>
          </a:custGeom>
          <a:solidFill>
            <a:srgbClr val="E9ED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9" name="object 129"/>
          <p:cNvSpPr txBox="1"/>
          <p:nvPr/>
        </p:nvSpPr>
        <p:spPr>
          <a:xfrm>
            <a:off x="8798042" y="4503435"/>
            <a:ext cx="171450" cy="2851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700" spc="-245">
                <a:solidFill>
                  <a:srgbClr val="BFBFC1"/>
                </a:solidFill>
                <a:latin typeface="Arial"/>
                <a:cs typeface="Arial"/>
              </a:rPr>
              <a:t>E</a:t>
            </a:r>
            <a:r>
              <a:rPr dirty="0" sz="1700" spc="-220">
                <a:solidFill>
                  <a:srgbClr val="8C70E2"/>
                </a:solidFill>
                <a:latin typeface="Arial"/>
                <a:cs typeface="Arial"/>
              </a:rPr>
              <a:t>.</a:t>
            </a:r>
            <a:endParaRPr sz="1700">
              <a:latin typeface="Arial"/>
              <a:cs typeface="Arial"/>
            </a:endParaRPr>
          </a:p>
        </p:txBody>
      </p:sp>
      <p:sp>
        <p:nvSpPr>
          <p:cNvPr id="130" name="object 130"/>
          <p:cNvSpPr/>
          <p:nvPr/>
        </p:nvSpPr>
        <p:spPr>
          <a:xfrm>
            <a:off x="9121647" y="4664268"/>
            <a:ext cx="0" cy="171450"/>
          </a:xfrm>
          <a:custGeom>
            <a:avLst/>
            <a:gdLst/>
            <a:ahLst/>
            <a:cxnLst/>
            <a:rect l="l" t="t" r="r" b="b"/>
            <a:pathLst>
              <a:path w="0" h="171450">
                <a:moveTo>
                  <a:pt x="0" y="0"/>
                </a:moveTo>
                <a:lnTo>
                  <a:pt x="0" y="171255"/>
                </a:lnTo>
              </a:path>
            </a:pathLst>
          </a:custGeom>
          <a:ln w="48823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1" name="object 131"/>
          <p:cNvSpPr txBox="1"/>
          <p:nvPr/>
        </p:nvSpPr>
        <p:spPr>
          <a:xfrm>
            <a:off x="9084536" y="4656601"/>
            <a:ext cx="87630" cy="1784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00" spc="-55">
                <a:solidFill>
                  <a:srgbClr val="BFBFC1"/>
                </a:solidFill>
                <a:latin typeface="Times New Roman"/>
                <a:cs typeface="Times New Roman"/>
              </a:rPr>
              <a:t>"'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132" name="object 132"/>
          <p:cNvSpPr/>
          <p:nvPr/>
        </p:nvSpPr>
        <p:spPr>
          <a:xfrm>
            <a:off x="9331144" y="4516721"/>
            <a:ext cx="0" cy="243204"/>
          </a:xfrm>
          <a:custGeom>
            <a:avLst/>
            <a:gdLst/>
            <a:ahLst/>
            <a:cxnLst/>
            <a:rect l="l" t="t" r="r" b="b"/>
            <a:pathLst>
              <a:path w="0" h="243204">
                <a:moveTo>
                  <a:pt x="0" y="0"/>
                </a:moveTo>
                <a:lnTo>
                  <a:pt x="0" y="242975"/>
                </a:lnTo>
              </a:path>
            </a:pathLst>
          </a:custGeom>
          <a:ln w="22907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3" name="object 133"/>
          <p:cNvSpPr txBox="1"/>
          <p:nvPr/>
        </p:nvSpPr>
        <p:spPr>
          <a:xfrm>
            <a:off x="9288681" y="4511068"/>
            <a:ext cx="128905" cy="239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00" spc="-195">
                <a:solidFill>
                  <a:srgbClr val="BFAAE8"/>
                </a:solidFill>
                <a:latin typeface="Arial"/>
                <a:cs typeface="Arial"/>
              </a:rPr>
              <a:t>,</a:t>
            </a:r>
            <a:r>
              <a:rPr dirty="0" sz="1400" spc="-310">
                <a:solidFill>
                  <a:srgbClr val="BFAAE8"/>
                </a:solidFill>
                <a:latin typeface="Arial"/>
                <a:cs typeface="Arial"/>
              </a:rPr>
              <a:t> </a:t>
            </a:r>
            <a:r>
              <a:rPr dirty="0" sz="1400" spc="-345">
                <a:solidFill>
                  <a:srgbClr val="A5ACA8"/>
                </a:solidFill>
                <a:latin typeface="Arial"/>
                <a:cs typeface="Arial"/>
              </a:rPr>
              <a:t>1</a:t>
            </a:r>
            <a:r>
              <a:rPr dirty="0" sz="1400" spc="-345">
                <a:solidFill>
                  <a:srgbClr val="BFBFC1"/>
                </a:solidFill>
                <a:latin typeface="Arial"/>
                <a:cs typeface="Arial"/>
              </a:rPr>
              <a:t>:</a:t>
            </a:r>
            <a:endParaRPr sz="1400">
              <a:latin typeface="Arial"/>
              <a:cs typeface="Arial"/>
            </a:endParaRPr>
          </a:p>
        </p:txBody>
      </p:sp>
      <p:sp>
        <p:nvSpPr>
          <p:cNvPr id="134" name="object 134"/>
          <p:cNvSpPr/>
          <p:nvPr/>
        </p:nvSpPr>
        <p:spPr>
          <a:xfrm>
            <a:off x="9421318" y="4631224"/>
            <a:ext cx="0" cy="269240"/>
          </a:xfrm>
          <a:custGeom>
            <a:avLst/>
            <a:gdLst/>
            <a:ahLst/>
            <a:cxnLst/>
            <a:rect l="l" t="t" r="r" b="b"/>
            <a:pathLst>
              <a:path w="0" h="269239">
                <a:moveTo>
                  <a:pt x="0" y="0"/>
                </a:moveTo>
                <a:lnTo>
                  <a:pt x="0" y="269008"/>
                </a:lnTo>
              </a:path>
            </a:pathLst>
          </a:custGeom>
          <a:ln w="33565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5" name="object 135"/>
          <p:cNvSpPr/>
          <p:nvPr/>
        </p:nvSpPr>
        <p:spPr>
          <a:xfrm>
            <a:off x="9439309" y="4697347"/>
            <a:ext cx="0" cy="180340"/>
          </a:xfrm>
          <a:custGeom>
            <a:avLst/>
            <a:gdLst/>
            <a:ahLst/>
            <a:cxnLst/>
            <a:rect l="l" t="t" r="r" b="b"/>
            <a:pathLst>
              <a:path w="0" h="180339">
                <a:moveTo>
                  <a:pt x="0" y="0"/>
                </a:moveTo>
                <a:lnTo>
                  <a:pt x="0" y="179818"/>
                </a:lnTo>
              </a:path>
            </a:pathLst>
          </a:custGeom>
          <a:ln w="21360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6" name="object 136"/>
          <p:cNvSpPr txBox="1"/>
          <p:nvPr/>
        </p:nvSpPr>
        <p:spPr>
          <a:xfrm>
            <a:off x="9391835" y="4626324"/>
            <a:ext cx="71755" cy="2622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50" spc="-335">
                <a:solidFill>
                  <a:srgbClr val="BFBFC1"/>
                </a:solidFill>
                <a:latin typeface="Arial"/>
                <a:cs typeface="Arial"/>
              </a:rPr>
              <a:t>-</a:t>
            </a:r>
            <a:r>
              <a:rPr dirty="0" sz="1050" spc="-90">
                <a:solidFill>
                  <a:srgbClr val="BFBFC1"/>
                </a:solidFill>
                <a:latin typeface="Times New Roman"/>
                <a:cs typeface="Times New Roman"/>
              </a:rPr>
              <a:t>.</a:t>
            </a:r>
            <a:endParaRPr sz="1050">
              <a:latin typeface="Times New Roman"/>
              <a:cs typeface="Times New Roman"/>
            </a:endParaRPr>
          </a:p>
        </p:txBody>
      </p:sp>
      <p:sp>
        <p:nvSpPr>
          <p:cNvPr id="137" name="object 137"/>
          <p:cNvSpPr/>
          <p:nvPr/>
        </p:nvSpPr>
        <p:spPr>
          <a:xfrm>
            <a:off x="9522715" y="4562047"/>
            <a:ext cx="0" cy="356235"/>
          </a:xfrm>
          <a:custGeom>
            <a:avLst/>
            <a:gdLst/>
            <a:ahLst/>
            <a:cxnLst/>
            <a:rect l="l" t="t" r="r" b="b"/>
            <a:pathLst>
              <a:path w="0" h="356235">
                <a:moveTo>
                  <a:pt x="0" y="0"/>
                </a:moveTo>
                <a:lnTo>
                  <a:pt x="0" y="355785"/>
                </a:lnTo>
              </a:path>
            </a:pathLst>
          </a:custGeom>
          <a:ln w="21360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8" name="object 138"/>
          <p:cNvSpPr txBox="1"/>
          <p:nvPr/>
        </p:nvSpPr>
        <p:spPr>
          <a:xfrm>
            <a:off x="9533395" y="4631258"/>
            <a:ext cx="198755" cy="368300"/>
          </a:xfrm>
          <a:prstGeom prst="rect">
            <a:avLst/>
          </a:prstGeom>
          <a:solidFill>
            <a:srgbClr val="E9EDE4"/>
          </a:solidFill>
        </p:spPr>
        <p:txBody>
          <a:bodyPr wrap="square" lIns="0" tIns="1079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85"/>
              </a:spcBef>
            </a:pPr>
            <a:r>
              <a:rPr dirty="0" baseline="17615" sz="3075" spc="-419">
                <a:solidFill>
                  <a:srgbClr val="BFBFC1"/>
                </a:solidFill>
                <a:latin typeface="Arial"/>
                <a:cs typeface="Arial"/>
              </a:rPr>
              <a:t>.</a:t>
            </a:r>
            <a:r>
              <a:rPr dirty="0" sz="2150" spc="-60">
                <a:solidFill>
                  <a:srgbClr val="BFBFC1"/>
                </a:solidFill>
                <a:latin typeface="Times New Roman"/>
                <a:cs typeface="Times New Roman"/>
              </a:rPr>
              <a:t>--</a:t>
            </a:r>
            <a:endParaRPr sz="2150">
              <a:latin typeface="Times New Roman"/>
              <a:cs typeface="Times New Roman"/>
            </a:endParaRPr>
          </a:p>
        </p:txBody>
      </p:sp>
      <p:sp>
        <p:nvSpPr>
          <p:cNvPr id="139" name="object 139"/>
          <p:cNvSpPr/>
          <p:nvPr/>
        </p:nvSpPr>
        <p:spPr>
          <a:xfrm>
            <a:off x="8819784" y="4952494"/>
            <a:ext cx="67310" cy="0"/>
          </a:xfrm>
          <a:custGeom>
            <a:avLst/>
            <a:gdLst/>
            <a:ahLst/>
            <a:cxnLst/>
            <a:rect l="l" t="t" r="r" b="b"/>
            <a:pathLst>
              <a:path w="67309" h="0">
                <a:moveTo>
                  <a:pt x="0" y="0"/>
                </a:moveTo>
                <a:lnTo>
                  <a:pt x="67131" y="0"/>
                </a:lnTo>
              </a:path>
            </a:pathLst>
          </a:custGeom>
          <a:ln w="56647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0" name="object 140"/>
          <p:cNvSpPr txBox="1"/>
          <p:nvPr/>
        </p:nvSpPr>
        <p:spPr>
          <a:xfrm>
            <a:off x="8819784" y="4939479"/>
            <a:ext cx="86360" cy="1143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885"/>
              </a:lnSpc>
            </a:pPr>
            <a:r>
              <a:rPr dirty="0" sz="800" spc="-25" b="1">
                <a:solidFill>
                  <a:srgbClr val="BFBFC1"/>
                </a:solidFill>
                <a:latin typeface="Arial"/>
                <a:cs typeface="Arial"/>
              </a:rPr>
              <a:t>1·</a:t>
            </a:r>
            <a:endParaRPr sz="800">
              <a:latin typeface="Arial"/>
              <a:cs typeface="Arial"/>
            </a:endParaRPr>
          </a:p>
        </p:txBody>
      </p:sp>
      <p:sp>
        <p:nvSpPr>
          <p:cNvPr id="141" name="object 141"/>
          <p:cNvSpPr txBox="1"/>
          <p:nvPr/>
        </p:nvSpPr>
        <p:spPr>
          <a:xfrm>
            <a:off x="9355795" y="4956405"/>
            <a:ext cx="42545" cy="8572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665"/>
              </a:lnSpc>
            </a:pPr>
            <a:r>
              <a:rPr dirty="0" sz="600" b="1">
                <a:solidFill>
                  <a:srgbClr val="BFBFC1"/>
                </a:solidFill>
                <a:latin typeface="Arial"/>
                <a:cs typeface="Arial"/>
              </a:rPr>
              <a:t>1</a:t>
            </a:r>
            <a:endParaRPr sz="600">
              <a:latin typeface="Arial"/>
              <a:cs typeface="Arial"/>
            </a:endParaRPr>
          </a:p>
        </p:txBody>
      </p:sp>
      <p:sp>
        <p:nvSpPr>
          <p:cNvPr id="142" name="object 142"/>
          <p:cNvSpPr/>
          <p:nvPr/>
        </p:nvSpPr>
        <p:spPr>
          <a:xfrm>
            <a:off x="8853464" y="4980818"/>
            <a:ext cx="0" cy="295275"/>
          </a:xfrm>
          <a:custGeom>
            <a:avLst/>
            <a:gdLst/>
            <a:ahLst/>
            <a:cxnLst/>
            <a:rect l="l" t="t" r="r" b="b"/>
            <a:pathLst>
              <a:path w="0" h="295275">
                <a:moveTo>
                  <a:pt x="0" y="0"/>
                </a:moveTo>
                <a:lnTo>
                  <a:pt x="0" y="295041"/>
                </a:lnTo>
              </a:path>
            </a:pathLst>
          </a:custGeom>
          <a:ln w="85440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3" name="object 143"/>
          <p:cNvSpPr txBox="1"/>
          <p:nvPr/>
        </p:nvSpPr>
        <p:spPr>
          <a:xfrm>
            <a:off x="8798042" y="4976675"/>
            <a:ext cx="133985" cy="2851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700" spc="-285">
                <a:solidFill>
                  <a:srgbClr val="BFBFC1"/>
                </a:solidFill>
                <a:latin typeface="Arial"/>
                <a:cs typeface="Arial"/>
              </a:rPr>
              <a:t>E</a:t>
            </a:r>
            <a:endParaRPr sz="1700">
              <a:latin typeface="Arial"/>
              <a:cs typeface="Arial"/>
            </a:endParaRPr>
          </a:p>
        </p:txBody>
      </p:sp>
      <p:sp>
        <p:nvSpPr>
          <p:cNvPr id="144" name="object 144"/>
          <p:cNvSpPr/>
          <p:nvPr/>
        </p:nvSpPr>
        <p:spPr>
          <a:xfrm>
            <a:off x="9376117" y="4939593"/>
            <a:ext cx="0" cy="269240"/>
          </a:xfrm>
          <a:custGeom>
            <a:avLst/>
            <a:gdLst/>
            <a:ahLst/>
            <a:cxnLst/>
            <a:rect l="l" t="t" r="r" b="b"/>
            <a:pathLst>
              <a:path w="0" h="269239">
                <a:moveTo>
                  <a:pt x="0" y="0"/>
                </a:moveTo>
                <a:lnTo>
                  <a:pt x="0" y="269008"/>
                </a:lnTo>
              </a:path>
            </a:pathLst>
          </a:custGeom>
          <a:ln w="85440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5" name="object 145"/>
          <p:cNvSpPr/>
          <p:nvPr/>
        </p:nvSpPr>
        <p:spPr>
          <a:xfrm>
            <a:off x="8997740" y="5073391"/>
            <a:ext cx="0" cy="173990"/>
          </a:xfrm>
          <a:custGeom>
            <a:avLst/>
            <a:gdLst/>
            <a:ahLst/>
            <a:cxnLst/>
            <a:rect l="l" t="t" r="r" b="b"/>
            <a:pathLst>
              <a:path w="0" h="173989">
                <a:moveTo>
                  <a:pt x="0" y="0"/>
                </a:moveTo>
                <a:lnTo>
                  <a:pt x="0" y="173554"/>
                </a:lnTo>
              </a:path>
            </a:pathLst>
          </a:custGeom>
          <a:ln w="48823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6" name="object 146"/>
          <p:cNvSpPr/>
          <p:nvPr/>
        </p:nvSpPr>
        <p:spPr>
          <a:xfrm>
            <a:off x="9481698" y="5129850"/>
            <a:ext cx="0" cy="95885"/>
          </a:xfrm>
          <a:custGeom>
            <a:avLst/>
            <a:gdLst/>
            <a:ahLst/>
            <a:cxnLst/>
            <a:rect l="l" t="t" r="r" b="b"/>
            <a:pathLst>
              <a:path w="0" h="95885">
                <a:moveTo>
                  <a:pt x="0" y="0"/>
                </a:moveTo>
                <a:lnTo>
                  <a:pt x="0" y="95454"/>
                </a:lnTo>
              </a:path>
            </a:pathLst>
          </a:custGeom>
          <a:ln w="39668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7" name="object 147"/>
          <p:cNvSpPr txBox="1"/>
          <p:nvPr/>
        </p:nvSpPr>
        <p:spPr>
          <a:xfrm>
            <a:off x="9461864" y="5139247"/>
            <a:ext cx="38100" cy="7874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610"/>
              </a:lnSpc>
            </a:pPr>
            <a:r>
              <a:rPr dirty="0" sz="550" spc="-10">
                <a:solidFill>
                  <a:srgbClr val="BFAAE8"/>
                </a:solidFill>
                <a:latin typeface="Arial"/>
                <a:cs typeface="Arial"/>
              </a:rPr>
              <a:t>•'</a:t>
            </a:r>
            <a:endParaRPr sz="550">
              <a:latin typeface="Arial"/>
              <a:cs typeface="Arial"/>
            </a:endParaRPr>
          </a:p>
        </p:txBody>
      </p:sp>
      <p:sp>
        <p:nvSpPr>
          <p:cNvPr id="148" name="object 148"/>
          <p:cNvSpPr/>
          <p:nvPr/>
        </p:nvSpPr>
        <p:spPr>
          <a:xfrm>
            <a:off x="9474741" y="5166504"/>
            <a:ext cx="157480" cy="147955"/>
          </a:xfrm>
          <a:custGeom>
            <a:avLst/>
            <a:gdLst/>
            <a:ahLst/>
            <a:cxnLst/>
            <a:rect l="l" t="t" r="r" b="b"/>
            <a:pathLst>
              <a:path w="157479" h="147954">
                <a:moveTo>
                  <a:pt x="0" y="0"/>
                </a:moveTo>
                <a:lnTo>
                  <a:pt x="157327" y="0"/>
                </a:lnTo>
                <a:lnTo>
                  <a:pt x="157327" y="147520"/>
                </a:lnTo>
                <a:lnTo>
                  <a:pt x="0" y="147520"/>
                </a:lnTo>
                <a:lnTo>
                  <a:pt x="0" y="0"/>
                </a:lnTo>
                <a:close/>
              </a:path>
            </a:pathLst>
          </a:custGeom>
          <a:solidFill>
            <a:srgbClr val="E9ED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9" name="object 149"/>
          <p:cNvSpPr/>
          <p:nvPr/>
        </p:nvSpPr>
        <p:spPr>
          <a:xfrm>
            <a:off x="9474741" y="5272553"/>
            <a:ext cx="157480" cy="13335"/>
          </a:xfrm>
          <a:custGeom>
            <a:avLst/>
            <a:gdLst/>
            <a:ahLst/>
            <a:cxnLst/>
            <a:rect l="l" t="t" r="r" b="b"/>
            <a:pathLst>
              <a:path w="157479" h="13335">
                <a:moveTo>
                  <a:pt x="0" y="0"/>
                </a:moveTo>
                <a:lnTo>
                  <a:pt x="157327" y="0"/>
                </a:lnTo>
                <a:lnTo>
                  <a:pt x="157327" y="12721"/>
                </a:lnTo>
                <a:lnTo>
                  <a:pt x="0" y="12721"/>
                </a:lnTo>
                <a:lnTo>
                  <a:pt x="0" y="0"/>
                </a:lnTo>
                <a:close/>
              </a:path>
            </a:pathLst>
          </a:custGeom>
          <a:solidFill>
            <a:srgbClr val="BFBFC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50" name="object 150"/>
          <p:cNvSpPr txBox="1"/>
          <p:nvPr/>
        </p:nvSpPr>
        <p:spPr>
          <a:xfrm>
            <a:off x="9474742" y="5158083"/>
            <a:ext cx="157480" cy="1555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99060" indent="-99695">
              <a:lnSpc>
                <a:spcPct val="100000"/>
              </a:lnSpc>
              <a:spcBef>
                <a:spcPts val="100"/>
              </a:spcBef>
              <a:buChar char="•"/>
              <a:tabLst>
                <a:tab pos="99695" algn="l"/>
              </a:tabLst>
            </a:pPr>
            <a:r>
              <a:rPr dirty="0" sz="850" spc="15">
                <a:solidFill>
                  <a:srgbClr val="BFBFC1"/>
                </a:solidFill>
                <a:latin typeface="Arial"/>
                <a:cs typeface="Arial"/>
              </a:rPr>
              <a:t>:</a:t>
            </a:r>
            <a:endParaRPr sz="850">
              <a:latin typeface="Arial"/>
              <a:cs typeface="Arial"/>
            </a:endParaRPr>
          </a:p>
        </p:txBody>
      </p:sp>
      <p:sp>
        <p:nvSpPr>
          <p:cNvPr id="151" name="object 151"/>
          <p:cNvSpPr/>
          <p:nvPr/>
        </p:nvSpPr>
        <p:spPr>
          <a:xfrm>
            <a:off x="9845405" y="5171045"/>
            <a:ext cx="0" cy="143510"/>
          </a:xfrm>
          <a:custGeom>
            <a:avLst/>
            <a:gdLst/>
            <a:ahLst/>
            <a:cxnLst/>
            <a:rect l="l" t="t" r="r" b="b"/>
            <a:pathLst>
              <a:path w="0" h="143510">
                <a:moveTo>
                  <a:pt x="0" y="0"/>
                </a:moveTo>
                <a:lnTo>
                  <a:pt x="0" y="142980"/>
                </a:lnTo>
              </a:path>
            </a:pathLst>
          </a:custGeom>
          <a:ln w="36617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2" name="object 152"/>
          <p:cNvSpPr/>
          <p:nvPr/>
        </p:nvSpPr>
        <p:spPr>
          <a:xfrm>
            <a:off x="9827097" y="5278914"/>
            <a:ext cx="36830" cy="0"/>
          </a:xfrm>
          <a:custGeom>
            <a:avLst/>
            <a:gdLst/>
            <a:ahLst/>
            <a:cxnLst/>
            <a:rect l="l" t="t" r="r" b="b"/>
            <a:pathLst>
              <a:path w="36829" h="0">
                <a:moveTo>
                  <a:pt x="0" y="0"/>
                </a:moveTo>
                <a:lnTo>
                  <a:pt x="36617" y="0"/>
                </a:lnTo>
              </a:path>
            </a:pathLst>
          </a:custGeom>
          <a:ln w="12721">
            <a:solidFill>
              <a:srgbClr val="BFBFC1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3" name="object 153"/>
          <p:cNvSpPr txBox="1"/>
          <p:nvPr/>
        </p:nvSpPr>
        <p:spPr>
          <a:xfrm>
            <a:off x="9814396" y="5158083"/>
            <a:ext cx="70485" cy="1555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50" spc="-125" i="1">
                <a:solidFill>
                  <a:srgbClr val="BFBFC1"/>
                </a:solidFill>
                <a:latin typeface="Arial"/>
                <a:cs typeface="Arial"/>
              </a:rPr>
              <a:t>L</a:t>
            </a:r>
            <a:endParaRPr sz="850">
              <a:latin typeface="Arial"/>
              <a:cs typeface="Arial"/>
            </a:endParaRPr>
          </a:p>
        </p:txBody>
      </p:sp>
      <p:sp>
        <p:nvSpPr>
          <p:cNvPr id="154" name="object 154"/>
          <p:cNvSpPr/>
          <p:nvPr/>
        </p:nvSpPr>
        <p:spPr>
          <a:xfrm>
            <a:off x="9259071" y="5003744"/>
            <a:ext cx="0" cy="368300"/>
          </a:xfrm>
          <a:custGeom>
            <a:avLst/>
            <a:gdLst/>
            <a:ahLst/>
            <a:cxnLst/>
            <a:rect l="l" t="t" r="r" b="b"/>
            <a:pathLst>
              <a:path w="0" h="368300">
                <a:moveTo>
                  <a:pt x="0" y="0"/>
                </a:moveTo>
                <a:lnTo>
                  <a:pt x="0" y="368199"/>
                </a:lnTo>
              </a:path>
            </a:pathLst>
          </a:custGeom>
          <a:ln w="79337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5" name="object 155"/>
          <p:cNvSpPr txBox="1"/>
          <p:nvPr/>
        </p:nvSpPr>
        <p:spPr>
          <a:xfrm>
            <a:off x="9181300" y="4858364"/>
            <a:ext cx="320675" cy="3536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dirty="0" baseline="-29715" sz="3225" spc="-284">
                <a:solidFill>
                  <a:srgbClr val="BFBFC1"/>
                </a:solidFill>
                <a:latin typeface="Times New Roman"/>
                <a:cs typeface="Times New Roman"/>
              </a:rPr>
              <a:t>-</a:t>
            </a:r>
            <a:r>
              <a:rPr dirty="0" baseline="-29715" sz="3225" spc="-337">
                <a:solidFill>
                  <a:srgbClr val="BFBFC1"/>
                </a:solidFill>
                <a:latin typeface="Times New Roman"/>
                <a:cs typeface="Times New Roman"/>
              </a:rPr>
              <a:t> </a:t>
            </a:r>
            <a:r>
              <a:rPr dirty="0" sz="1550" spc="35">
                <a:solidFill>
                  <a:srgbClr val="BFBFC1"/>
                </a:solidFill>
                <a:latin typeface="Arial"/>
                <a:cs typeface="Arial"/>
              </a:rPr>
              <a:t>¡:</a:t>
            </a:r>
            <a:endParaRPr sz="1550">
              <a:latin typeface="Arial"/>
              <a:cs typeface="Arial"/>
            </a:endParaRPr>
          </a:p>
        </p:txBody>
      </p:sp>
      <p:sp>
        <p:nvSpPr>
          <p:cNvPr id="156" name="object 156"/>
          <p:cNvSpPr/>
          <p:nvPr/>
        </p:nvSpPr>
        <p:spPr>
          <a:xfrm>
            <a:off x="9296781" y="5149720"/>
            <a:ext cx="0" cy="173990"/>
          </a:xfrm>
          <a:custGeom>
            <a:avLst/>
            <a:gdLst/>
            <a:ahLst/>
            <a:cxnLst/>
            <a:rect l="l" t="t" r="r" b="b"/>
            <a:pathLst>
              <a:path w="0" h="173989">
                <a:moveTo>
                  <a:pt x="0" y="0"/>
                </a:moveTo>
                <a:lnTo>
                  <a:pt x="0" y="173554"/>
                </a:lnTo>
              </a:path>
            </a:pathLst>
          </a:custGeom>
          <a:ln w="36617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7" name="object 157"/>
          <p:cNvSpPr/>
          <p:nvPr/>
        </p:nvSpPr>
        <p:spPr>
          <a:xfrm>
            <a:off x="9017568" y="5174669"/>
            <a:ext cx="0" cy="214629"/>
          </a:xfrm>
          <a:custGeom>
            <a:avLst/>
            <a:gdLst/>
            <a:ahLst/>
            <a:cxnLst/>
            <a:rect l="l" t="t" r="r" b="b"/>
            <a:pathLst>
              <a:path w="0" h="214629">
                <a:moveTo>
                  <a:pt x="0" y="0"/>
                </a:moveTo>
                <a:lnTo>
                  <a:pt x="0" y="214069"/>
                </a:lnTo>
              </a:path>
            </a:pathLst>
          </a:custGeom>
          <a:ln w="26358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8" name="object 158"/>
          <p:cNvSpPr/>
          <p:nvPr/>
        </p:nvSpPr>
        <p:spPr>
          <a:xfrm>
            <a:off x="9184425" y="5174669"/>
            <a:ext cx="0" cy="214629"/>
          </a:xfrm>
          <a:custGeom>
            <a:avLst/>
            <a:gdLst/>
            <a:ahLst/>
            <a:cxnLst/>
            <a:rect l="l" t="t" r="r" b="b"/>
            <a:pathLst>
              <a:path w="0" h="214629">
                <a:moveTo>
                  <a:pt x="0" y="0"/>
                </a:moveTo>
                <a:lnTo>
                  <a:pt x="0" y="214069"/>
                </a:lnTo>
              </a:path>
            </a:pathLst>
          </a:custGeom>
          <a:ln w="54925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9" name="object 159"/>
          <p:cNvSpPr/>
          <p:nvPr/>
        </p:nvSpPr>
        <p:spPr>
          <a:xfrm>
            <a:off x="9321555" y="5109051"/>
            <a:ext cx="0" cy="295275"/>
          </a:xfrm>
          <a:custGeom>
            <a:avLst/>
            <a:gdLst/>
            <a:ahLst/>
            <a:cxnLst/>
            <a:rect l="l" t="t" r="r" b="b"/>
            <a:pathLst>
              <a:path w="0" h="295275">
                <a:moveTo>
                  <a:pt x="0" y="0"/>
                </a:moveTo>
                <a:lnTo>
                  <a:pt x="0" y="295041"/>
                </a:lnTo>
              </a:path>
            </a:pathLst>
          </a:custGeom>
          <a:ln w="30514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60" name="object 160"/>
          <p:cNvSpPr txBox="1"/>
          <p:nvPr/>
        </p:nvSpPr>
        <p:spPr>
          <a:xfrm>
            <a:off x="9005843" y="5111014"/>
            <a:ext cx="353060" cy="2851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50">
                <a:solidFill>
                  <a:srgbClr val="BFBFC1"/>
                </a:solidFill>
                <a:latin typeface="Times New Roman"/>
                <a:cs typeface="Times New Roman"/>
              </a:rPr>
              <a:t>-</a:t>
            </a:r>
            <a:r>
              <a:rPr dirty="0" sz="1250">
                <a:solidFill>
                  <a:srgbClr val="BFBFC1"/>
                </a:solidFill>
                <a:latin typeface="Times New Roman"/>
                <a:cs typeface="Times New Roman"/>
              </a:rPr>
              <a:t> -</a:t>
            </a:r>
            <a:r>
              <a:rPr dirty="0" sz="1250" spc="80">
                <a:solidFill>
                  <a:srgbClr val="BFBFC1"/>
                </a:solidFill>
                <a:latin typeface="Times New Roman"/>
                <a:cs typeface="Times New Roman"/>
              </a:rPr>
              <a:t> </a:t>
            </a:r>
            <a:r>
              <a:rPr dirty="0" baseline="1633" sz="2550" spc="-382">
                <a:solidFill>
                  <a:srgbClr val="BFBFC1"/>
                </a:solidFill>
                <a:latin typeface="Arial"/>
                <a:cs typeface="Arial"/>
              </a:rPr>
              <a:t>-</a:t>
            </a:r>
            <a:endParaRPr baseline="1633" sz="2550">
              <a:latin typeface="Arial"/>
              <a:cs typeface="Arial"/>
            </a:endParaRPr>
          </a:p>
        </p:txBody>
      </p:sp>
      <p:sp>
        <p:nvSpPr>
          <p:cNvPr id="161" name="object 161"/>
          <p:cNvSpPr txBox="1"/>
          <p:nvPr/>
        </p:nvSpPr>
        <p:spPr>
          <a:xfrm>
            <a:off x="6718715" y="5408443"/>
            <a:ext cx="609600" cy="2470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50" spc="-95">
                <a:solidFill>
                  <a:srgbClr val="231F2D"/>
                </a:solidFill>
                <a:latin typeface="Arial"/>
                <a:cs typeface="Arial"/>
              </a:rPr>
              <a:t>Co </a:t>
            </a:r>
            <a:r>
              <a:rPr dirty="0" sz="1450" spc="-80">
                <a:solidFill>
                  <a:srgbClr val="231F2D"/>
                </a:solidFill>
                <a:latin typeface="Arial"/>
                <a:cs typeface="Arial"/>
              </a:rPr>
              <a:t>nc</a:t>
            </a:r>
            <a:r>
              <a:rPr dirty="0" sz="1450" spc="-175">
                <a:solidFill>
                  <a:srgbClr val="231F2D"/>
                </a:solidFill>
                <a:latin typeface="Arial"/>
                <a:cs typeface="Arial"/>
              </a:rPr>
              <a:t> </a:t>
            </a:r>
            <a:r>
              <a:rPr dirty="0" sz="1450" spc="-315">
                <a:solidFill>
                  <a:srgbClr val="231F2D"/>
                </a:solidFill>
                <a:latin typeface="Arial"/>
                <a:cs typeface="Arial"/>
              </a:rPr>
              <a:t>l</a:t>
            </a:r>
            <a:r>
              <a:rPr dirty="0" sz="1450" spc="-315">
                <a:solidFill>
                  <a:srgbClr val="79BCE8"/>
                </a:solidFill>
                <a:latin typeface="Arial"/>
                <a:cs typeface="Arial"/>
              </a:rPr>
              <a:t>l</a:t>
            </a:r>
            <a:r>
              <a:rPr dirty="0" sz="1450" spc="-315">
                <a:solidFill>
                  <a:srgbClr val="231F2D"/>
                </a:solidFill>
                <a:latin typeface="Arial"/>
                <a:cs typeface="Arial"/>
              </a:rPr>
              <a:t>us</a:t>
            </a:r>
            <a:endParaRPr sz="1450">
              <a:latin typeface="Arial"/>
              <a:cs typeface="Arial"/>
            </a:endParaRPr>
          </a:p>
        </p:txBody>
      </p:sp>
      <p:sp>
        <p:nvSpPr>
          <p:cNvPr id="162" name="object 162"/>
          <p:cNvSpPr txBox="1"/>
          <p:nvPr/>
        </p:nvSpPr>
        <p:spPr>
          <a:xfrm>
            <a:off x="4474062" y="5653713"/>
            <a:ext cx="1748789" cy="220979"/>
          </a:xfrm>
          <a:prstGeom prst="rect">
            <a:avLst/>
          </a:prstGeom>
        </p:spPr>
        <p:txBody>
          <a:bodyPr wrap="square" lIns="0" tIns="19050" rIns="0" bIns="0" rtlCol="0" vert="horz">
            <a:spAutoFit/>
          </a:bodyPr>
          <a:lstStyle/>
          <a:p>
            <a:pPr marL="12700" marR="5080" indent="-635">
              <a:lnSpc>
                <a:spcPts val="750"/>
              </a:lnSpc>
              <a:spcBef>
                <a:spcPts val="150"/>
              </a:spcBef>
            </a:pPr>
            <a:r>
              <a:rPr dirty="0" sz="600" spc="-5">
                <a:solidFill>
                  <a:srgbClr val="877780"/>
                </a:solidFill>
                <a:latin typeface="Times New Roman"/>
                <a:cs typeface="Times New Roman"/>
              </a:rPr>
              <a:t>In </a:t>
            </a:r>
            <a:r>
              <a:rPr dirty="0" sz="650" spc="-165">
                <a:solidFill>
                  <a:srgbClr val="565266"/>
                </a:solidFill>
                <a:latin typeface="Arial"/>
                <a:cs typeface="Arial"/>
              </a:rPr>
              <a:t>c</a:t>
            </a:r>
            <a:r>
              <a:rPr dirty="0" sz="650" spc="-165">
                <a:solidFill>
                  <a:srgbClr val="676E7C"/>
                </a:solidFill>
                <a:latin typeface="Arial"/>
                <a:cs typeface="Arial"/>
              </a:rPr>
              <a:t>1JC1</a:t>
            </a:r>
            <a:r>
              <a:rPr dirty="0" sz="650" spc="-165">
                <a:solidFill>
                  <a:srgbClr val="565266"/>
                </a:solidFill>
                <a:latin typeface="Arial"/>
                <a:cs typeface="Arial"/>
              </a:rPr>
              <a:t>du </a:t>
            </a:r>
            <a:r>
              <a:rPr dirty="0" sz="650" spc="-155">
                <a:solidFill>
                  <a:srgbClr val="565266"/>
                </a:solidFill>
                <a:latin typeface="Arial"/>
                <a:cs typeface="Arial"/>
              </a:rPr>
              <a:t>&amp;</a:t>
            </a:r>
            <a:r>
              <a:rPr dirty="0" sz="650" spc="-155">
                <a:solidFill>
                  <a:srgbClr val="873480"/>
                </a:solidFill>
                <a:latin typeface="Arial"/>
                <a:cs typeface="Arial"/>
              </a:rPr>
              <a:t>l</a:t>
            </a:r>
            <a:r>
              <a:rPr dirty="0" sz="650" spc="-155">
                <a:solidFill>
                  <a:srgbClr val="676E7C"/>
                </a:solidFill>
                <a:latin typeface="Arial"/>
                <a:cs typeface="Arial"/>
              </a:rPr>
              <a:t>1JC1</a:t>
            </a:r>
            <a:r>
              <a:rPr dirty="0" sz="650" spc="-155">
                <a:solidFill>
                  <a:srgbClr val="919095"/>
                </a:solidFill>
                <a:latin typeface="Arial"/>
                <a:cs typeface="Arial"/>
              </a:rPr>
              <a:t>. </a:t>
            </a:r>
            <a:r>
              <a:rPr dirty="0" sz="650" spc="15">
                <a:solidFill>
                  <a:srgbClr val="676E7C"/>
                </a:solidFill>
                <a:latin typeface="Arial"/>
                <a:cs typeface="Arial"/>
              </a:rPr>
              <a:t>w</a:t>
            </a:r>
            <a:r>
              <a:rPr dirty="0" sz="650" spc="15">
                <a:solidFill>
                  <a:srgbClr val="381C46"/>
                </a:solidFill>
                <a:latin typeface="Arial"/>
                <a:cs typeface="Arial"/>
              </a:rPr>
              <a:t>e </a:t>
            </a:r>
            <a:r>
              <a:rPr dirty="0" sz="650" spc="5">
                <a:solidFill>
                  <a:srgbClr val="873480"/>
                </a:solidFill>
                <a:latin typeface="Arial"/>
                <a:cs typeface="Arial"/>
              </a:rPr>
              <a:t>l</a:t>
            </a:r>
            <a:r>
              <a:rPr dirty="0" sz="650" spc="5">
                <a:solidFill>
                  <a:srgbClr val="565266"/>
                </a:solidFill>
                <a:latin typeface="Arial"/>
                <a:cs typeface="Arial"/>
              </a:rPr>
              <a:t>mjllem</a:t>
            </a:r>
            <a:r>
              <a:rPr dirty="0" sz="650" spc="5">
                <a:solidFill>
                  <a:srgbClr val="312F46"/>
                </a:solidFill>
                <a:latin typeface="Arial"/>
                <a:cs typeface="Arial"/>
              </a:rPr>
              <a:t>e </a:t>
            </a:r>
            <a:r>
              <a:rPr dirty="0" sz="650" spc="-85">
                <a:solidFill>
                  <a:srgbClr val="2B1F62"/>
                </a:solidFill>
                <a:latin typeface="Arial"/>
                <a:cs typeface="Arial"/>
              </a:rPr>
              <a:t>.</a:t>
            </a:r>
            <a:r>
              <a:rPr dirty="0" sz="650" spc="-85">
                <a:solidFill>
                  <a:srgbClr val="4B3A4F"/>
                </a:solidFill>
                <a:latin typeface="Arial"/>
                <a:cs typeface="Arial"/>
              </a:rPr>
              <a:t>E&lt;I </a:t>
            </a:r>
            <a:r>
              <a:rPr dirty="0" sz="600" spc="-90">
                <a:solidFill>
                  <a:srgbClr val="565266"/>
                </a:solidFill>
                <a:latin typeface="Arial"/>
                <a:cs typeface="Arial"/>
              </a:rPr>
              <a:t>J </a:t>
            </a:r>
            <a:r>
              <a:rPr dirty="0" sz="650" spc="-105">
                <a:solidFill>
                  <a:srgbClr val="4B3A4F"/>
                </a:solidFill>
                <a:latin typeface="Arial"/>
                <a:cs typeface="Arial"/>
              </a:rPr>
              <a:t>d </a:t>
            </a:r>
            <a:r>
              <a:rPr dirty="0" sz="650" spc="-75">
                <a:solidFill>
                  <a:srgbClr val="4B3A4F"/>
                </a:solidFill>
                <a:latin typeface="Arial"/>
                <a:cs typeface="Arial"/>
              </a:rPr>
              <a:t>l!Te</a:t>
            </a:r>
            <a:r>
              <a:rPr dirty="0" sz="650" spc="-75">
                <a:solidFill>
                  <a:srgbClr val="565266"/>
                </a:solidFill>
                <a:latin typeface="Arial"/>
                <a:cs typeface="Arial"/>
              </a:rPr>
              <a:t>ren </a:t>
            </a:r>
            <a:r>
              <a:rPr dirty="0" sz="650" spc="-15">
                <a:solidFill>
                  <a:srgbClr val="565266"/>
                </a:solidFill>
                <a:latin typeface="Arial"/>
                <a:cs typeface="Arial"/>
              </a:rPr>
              <a:t>alg</a:t>
            </a:r>
            <a:r>
              <a:rPr dirty="0" sz="650" spc="-15">
                <a:solidFill>
                  <a:srgbClr val="4B3A4F"/>
                </a:solidFill>
                <a:latin typeface="Arial"/>
                <a:cs typeface="Arial"/>
              </a:rPr>
              <a:t>o</a:t>
            </a:r>
            <a:r>
              <a:rPr dirty="0" sz="650" spc="-15">
                <a:solidFill>
                  <a:srgbClr val="676E7C"/>
                </a:solidFill>
                <a:latin typeface="Arial"/>
                <a:cs typeface="Arial"/>
              </a:rPr>
              <a:t>lil:  </a:t>
            </a:r>
            <a:r>
              <a:rPr dirty="0" sz="650" spc="-55">
                <a:solidFill>
                  <a:srgbClr val="4B3A4F"/>
                </a:solidFill>
                <a:latin typeface="Arial"/>
                <a:cs typeface="Arial"/>
              </a:rPr>
              <a:t>tes</a:t>
            </a:r>
            <a:r>
              <a:rPr dirty="0" sz="650" spc="-55">
                <a:solidFill>
                  <a:srgbClr val="565266"/>
                </a:solidFill>
                <a:latin typeface="Arial"/>
                <a:cs typeface="Arial"/>
              </a:rPr>
              <a:t>:</a:t>
            </a:r>
            <a:r>
              <a:rPr dirty="0" sz="650" spc="-55">
                <a:solidFill>
                  <a:srgbClr val="4B3A4F"/>
                </a:solidFill>
                <a:latin typeface="Arial"/>
                <a:cs typeface="Arial"/>
              </a:rPr>
              <a:t>E&lt;I </a:t>
            </a:r>
            <a:r>
              <a:rPr dirty="0" sz="700" spc="-10">
                <a:solidFill>
                  <a:srgbClr val="565266"/>
                </a:solidFill>
                <a:latin typeface="Arial"/>
                <a:cs typeface="Arial"/>
              </a:rPr>
              <a:t>lle</a:t>
            </a:r>
            <a:r>
              <a:rPr dirty="0" sz="700" spc="-10">
                <a:solidFill>
                  <a:srgbClr val="873480"/>
                </a:solidFill>
                <a:latin typeface="Arial"/>
                <a:cs typeface="Arial"/>
              </a:rPr>
              <a:t>l</a:t>
            </a:r>
            <a:r>
              <a:rPr dirty="0" sz="700" spc="-10">
                <a:solidFill>
                  <a:srgbClr val="1F3B70"/>
                </a:solidFill>
                <a:latin typeface="Arial"/>
                <a:cs typeface="Arial"/>
              </a:rPr>
              <a:t>r </a:t>
            </a:r>
            <a:r>
              <a:rPr dirty="0" sz="650" spc="-65">
                <a:solidFill>
                  <a:srgbClr val="4B3A4F"/>
                </a:solidFill>
                <a:latin typeface="Arial"/>
                <a:cs typeface="Arial"/>
              </a:rPr>
              <a:t>p </a:t>
            </a:r>
            <a:r>
              <a:rPr dirty="0" sz="650" spc="-20">
                <a:solidFill>
                  <a:srgbClr val="565266"/>
                </a:solidFill>
                <a:latin typeface="Arial"/>
                <a:cs typeface="Arial"/>
              </a:rPr>
              <a:t>orm</a:t>
            </a:r>
            <a:r>
              <a:rPr dirty="0" sz="650" spc="-20">
                <a:solidFill>
                  <a:srgbClr val="3D4264"/>
                </a:solidFill>
                <a:latin typeface="Arial"/>
                <a:cs typeface="Arial"/>
              </a:rPr>
              <a:t>a</a:t>
            </a:r>
            <a:r>
              <a:rPr dirty="0" sz="650" spc="-20">
                <a:solidFill>
                  <a:srgbClr val="676E7C"/>
                </a:solidFill>
                <a:latin typeface="Arial"/>
                <a:cs typeface="Arial"/>
              </a:rPr>
              <a:t>n</a:t>
            </a:r>
            <a:r>
              <a:rPr dirty="0" sz="650" spc="-20">
                <a:solidFill>
                  <a:srgbClr val="565266"/>
                </a:solidFill>
                <a:latin typeface="Arial"/>
                <a:cs typeface="Arial"/>
              </a:rPr>
              <a:t>ee </a:t>
            </a:r>
            <a:r>
              <a:rPr dirty="0" sz="650" spc="10">
                <a:solidFill>
                  <a:srgbClr val="565266"/>
                </a:solidFill>
                <a:latin typeface="Arial"/>
                <a:cs typeface="Arial"/>
              </a:rPr>
              <a:t>on </a:t>
            </a:r>
            <a:r>
              <a:rPr dirty="0" sz="550" spc="15">
                <a:solidFill>
                  <a:srgbClr val="565B9E"/>
                </a:solidFill>
                <a:latin typeface="Arial"/>
                <a:cs typeface="Arial"/>
              </a:rPr>
              <a:t>n</a:t>
            </a:r>
            <a:r>
              <a:rPr dirty="0" sz="550" spc="15">
                <a:solidFill>
                  <a:srgbClr val="312F46"/>
                </a:solidFill>
                <a:latin typeface="Arial"/>
                <a:cs typeface="Arial"/>
              </a:rPr>
              <a:t>i; </a:t>
            </a:r>
            <a:r>
              <a:rPr dirty="0" sz="550" spc="15">
                <a:solidFill>
                  <a:srgbClr val="565266"/>
                </a:solidFill>
                <a:latin typeface="Arial"/>
                <a:cs typeface="Arial"/>
              </a:rPr>
              <a:t>w </a:t>
            </a:r>
            <a:r>
              <a:rPr dirty="0" sz="550">
                <a:solidFill>
                  <a:srgbClr val="3D4264"/>
                </a:solidFill>
                <a:latin typeface="Arial"/>
                <a:cs typeface="Arial"/>
              </a:rPr>
              <a:t>lla </a:t>
            </a:r>
            <a:r>
              <a:rPr dirty="0" sz="550" spc="5">
                <a:solidFill>
                  <a:srgbClr val="3D4264"/>
                </a:solidFill>
                <a:latin typeface="Arial"/>
                <a:cs typeface="Arial"/>
              </a:rPr>
              <a:t>ta </a:t>
            </a:r>
            <a:r>
              <a:rPr dirty="0" sz="550" spc="-5">
                <a:solidFill>
                  <a:srgbClr val="565266"/>
                </a:solidFill>
                <a:latin typeface="Arial"/>
                <a:cs typeface="Arial"/>
              </a:rPr>
              <a:t>ts </a:t>
            </a:r>
            <a:r>
              <a:rPr dirty="0" sz="550" spc="-60">
                <a:solidFill>
                  <a:srgbClr val="873480"/>
                </a:solidFill>
                <a:latin typeface="Arial"/>
                <a:cs typeface="Arial"/>
              </a:rPr>
              <a:t>1 </a:t>
            </a:r>
            <a:r>
              <a:rPr dirty="0" sz="550" spc="-60">
                <a:solidFill>
                  <a:srgbClr val="BA9570"/>
                </a:solidFill>
                <a:latin typeface="Times New Roman"/>
                <a:cs typeface="Times New Roman"/>
              </a:rPr>
              <a:t>.</a:t>
            </a:r>
            <a:r>
              <a:rPr dirty="0" sz="550" spc="-60">
                <a:solidFill>
                  <a:srgbClr val="565266"/>
                </a:solidFill>
                <a:latin typeface="Times New Roman"/>
                <a:cs typeface="Times New Roman"/>
              </a:rPr>
              <a:t>¡¡;</a:t>
            </a:r>
            <a:r>
              <a:rPr dirty="0" sz="550">
                <a:solidFill>
                  <a:srgbClr val="565266"/>
                </a:solidFill>
                <a:latin typeface="Times New Roman"/>
                <a:cs typeface="Times New Roman"/>
              </a:rPr>
              <a:t> </a:t>
            </a:r>
            <a:r>
              <a:rPr dirty="0" sz="700" spc="-60">
                <a:solidFill>
                  <a:srgbClr val="2B4D82"/>
                </a:solidFill>
                <a:latin typeface="Arial"/>
                <a:cs typeface="Arial"/>
              </a:rPr>
              <a:t>r</a:t>
            </a:r>
            <a:r>
              <a:rPr dirty="0" sz="700" spc="-60">
                <a:solidFill>
                  <a:srgbClr val="E8B16E"/>
                </a:solidFill>
                <a:latin typeface="Arial"/>
                <a:cs typeface="Arial"/>
              </a:rPr>
              <a:t>,</a:t>
            </a:r>
            <a:endParaRPr sz="700">
              <a:latin typeface="Arial"/>
              <a:cs typeface="Arial"/>
            </a:endParaRPr>
          </a:p>
        </p:txBody>
      </p:sp>
      <p:sp>
        <p:nvSpPr>
          <p:cNvPr id="163" name="object 163"/>
          <p:cNvSpPr txBox="1"/>
          <p:nvPr/>
        </p:nvSpPr>
        <p:spPr>
          <a:xfrm>
            <a:off x="7448112" y="5386799"/>
            <a:ext cx="2272030" cy="488950"/>
          </a:xfrm>
          <a:prstGeom prst="rect">
            <a:avLst/>
          </a:prstGeom>
        </p:spPr>
        <p:txBody>
          <a:bodyPr wrap="square" lIns="0" tIns="3429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70"/>
              </a:spcBef>
            </a:pPr>
            <a:r>
              <a:rPr dirty="0" sz="1450" spc="-200">
                <a:solidFill>
                  <a:srgbClr val="312F46"/>
                </a:solidFill>
                <a:latin typeface="Arial"/>
                <a:cs typeface="Arial"/>
              </a:rPr>
              <a:t>i</a:t>
            </a:r>
            <a:r>
              <a:rPr dirty="0" sz="1450" spc="-175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1450" spc="-500">
                <a:solidFill>
                  <a:srgbClr val="231F2D"/>
                </a:solidFill>
                <a:latin typeface="Arial"/>
                <a:cs typeface="Arial"/>
              </a:rPr>
              <a:t>o</a:t>
            </a:r>
            <a:r>
              <a:rPr dirty="0" sz="1450" spc="220">
                <a:solidFill>
                  <a:srgbClr val="231F2D"/>
                </a:solidFill>
                <a:latin typeface="Arial"/>
                <a:cs typeface="Arial"/>
              </a:rPr>
              <a:t> </a:t>
            </a:r>
            <a:r>
              <a:rPr dirty="0" sz="1450" spc="-500">
                <a:solidFill>
                  <a:srgbClr val="231F2D"/>
                </a:solidFill>
                <a:latin typeface="Arial"/>
                <a:cs typeface="Arial"/>
              </a:rPr>
              <a:t>n</a:t>
            </a:r>
            <a:endParaRPr sz="1450">
              <a:latin typeface="Arial"/>
              <a:cs typeface="Arial"/>
            </a:endParaRPr>
          </a:p>
          <a:p>
            <a:pPr marL="31115">
              <a:lnSpc>
                <a:spcPts val="825"/>
              </a:lnSpc>
              <a:spcBef>
                <a:spcPts val="90"/>
              </a:spcBef>
            </a:pPr>
            <a:r>
              <a:rPr dirty="0" sz="600" spc="-65">
                <a:solidFill>
                  <a:srgbClr val="4B3A4F"/>
                </a:solidFill>
                <a:latin typeface="Times New Roman"/>
                <a:cs typeface="Times New Roman"/>
              </a:rPr>
              <a:t>fl</a:t>
            </a:r>
            <a:r>
              <a:rPr dirty="0" sz="750" spc="-65">
                <a:solidFill>
                  <a:srgbClr val="565266"/>
                </a:solidFill>
                <a:latin typeface="Arial"/>
                <a:cs typeface="Arial"/>
              </a:rPr>
              <a:t>□</a:t>
            </a:r>
            <a:r>
              <a:rPr dirty="0" sz="650" spc="-65">
                <a:solidFill>
                  <a:srgbClr val="565266"/>
                </a:solidFill>
                <a:latin typeface="Arial"/>
                <a:cs typeface="Arial"/>
              </a:rPr>
              <a:t>IJIB&amp; </a:t>
            </a:r>
            <a:r>
              <a:rPr dirty="0" sz="650" spc="-5">
                <a:solidFill>
                  <a:srgbClr val="565266"/>
                </a:solidFill>
                <a:latin typeface="Arial"/>
                <a:cs typeface="Arial"/>
              </a:rPr>
              <a:t>cence </a:t>
            </a:r>
            <a:r>
              <a:rPr dirty="0" sz="550" spc="-10">
                <a:solidFill>
                  <a:srgbClr val="565266"/>
                </a:solidFill>
                <a:latin typeface="Arial"/>
                <a:cs typeface="Arial"/>
              </a:rPr>
              <a:t>fi </a:t>
            </a:r>
            <a:r>
              <a:rPr dirty="0" sz="550" spc="-10">
                <a:solidFill>
                  <a:srgbClr val="672B56"/>
                </a:solidFill>
                <a:latin typeface="Arial"/>
                <a:cs typeface="Arial"/>
              </a:rPr>
              <a:t>p </a:t>
            </a:r>
            <a:r>
              <a:rPr dirty="0" sz="550" spc="-25">
                <a:solidFill>
                  <a:srgbClr val="565266"/>
                </a:solidFill>
                <a:latin typeface="Arial"/>
                <a:cs typeface="Arial"/>
              </a:rPr>
              <a:t>lllÍ&amp; </a:t>
            </a:r>
            <a:r>
              <a:rPr dirty="0" sz="650" spc="20">
                <a:solidFill>
                  <a:srgbClr val="4B3A4F"/>
                </a:solidFill>
                <a:latin typeface="Arial"/>
                <a:cs typeface="Arial"/>
              </a:rPr>
              <a:t>as </a:t>
            </a:r>
            <a:r>
              <a:rPr dirty="0" sz="600" spc="-20" b="1">
                <a:solidFill>
                  <a:srgbClr val="676E7C"/>
                </a:solidFill>
                <a:latin typeface="Arial"/>
                <a:cs typeface="Arial"/>
              </a:rPr>
              <a:t>\l'</a:t>
            </a:r>
            <a:r>
              <a:rPr dirty="0" sz="600" spc="-20" b="1">
                <a:solidFill>
                  <a:srgbClr val="4B3A4F"/>
                </a:solidFill>
                <a:latin typeface="Arial"/>
                <a:cs typeface="Arial"/>
              </a:rPr>
              <a:t>EI</a:t>
            </a:r>
            <a:r>
              <a:rPr dirty="0" sz="600" spc="-20" b="1">
                <a:solidFill>
                  <a:srgbClr val="873480"/>
                </a:solidFill>
                <a:latin typeface="Arial"/>
                <a:cs typeface="Arial"/>
              </a:rPr>
              <a:t>I </a:t>
            </a:r>
            <a:r>
              <a:rPr dirty="0" sz="650" spc="25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650" spc="25">
                <a:solidFill>
                  <a:srgbClr val="565266"/>
                </a:solidFill>
                <a:latin typeface="Arial"/>
                <a:cs typeface="Arial"/>
              </a:rPr>
              <a:t>s </a:t>
            </a:r>
            <a:r>
              <a:rPr dirty="0" sz="650" spc="-15">
                <a:solidFill>
                  <a:srgbClr val="565266"/>
                </a:solidFill>
                <a:latin typeface="Arial"/>
                <a:cs typeface="Arial"/>
              </a:rPr>
              <a:t>c</a:t>
            </a:r>
            <a:r>
              <a:rPr dirty="0" sz="650" spc="-15">
                <a:solidFill>
                  <a:srgbClr val="676E7C"/>
                </a:solidFill>
                <a:latin typeface="Arial"/>
                <a:cs typeface="Arial"/>
              </a:rPr>
              <a:t>omll</a:t>
            </a:r>
            <a:r>
              <a:rPr dirty="0" sz="650" spc="-15">
                <a:solidFill>
                  <a:srgbClr val="873480"/>
                </a:solidFill>
                <a:latin typeface="Arial"/>
                <a:cs typeface="Arial"/>
              </a:rPr>
              <a:t>l</a:t>
            </a:r>
            <a:r>
              <a:rPr dirty="0" sz="650" spc="-15">
                <a:solidFill>
                  <a:srgbClr val="565266"/>
                </a:solidFill>
                <a:latin typeface="Arial"/>
                <a:cs typeface="Arial"/>
              </a:rPr>
              <a:t>na:kln&amp; </a:t>
            </a:r>
            <a:r>
              <a:rPr dirty="0" sz="600" spc="-45">
                <a:solidFill>
                  <a:srgbClr val="565266"/>
                </a:solidFill>
                <a:latin typeface="Times New Roman"/>
                <a:cs typeface="Times New Roman"/>
              </a:rPr>
              <a:t>01111 </a:t>
            </a:r>
            <a:r>
              <a:rPr dirty="0" sz="650" spc="-30">
                <a:solidFill>
                  <a:srgbClr val="565266"/>
                </a:solidFill>
                <a:latin typeface="Arial"/>
                <a:cs typeface="Arial"/>
              </a:rPr>
              <a:t>res</a:t>
            </a:r>
            <a:r>
              <a:rPr dirty="0" sz="650" spc="-30">
                <a:solidFill>
                  <a:srgbClr val="3D4264"/>
                </a:solidFill>
                <a:latin typeface="Arial"/>
                <a:cs typeface="Arial"/>
              </a:rPr>
              <a:t>u</a:t>
            </a:r>
            <a:r>
              <a:rPr dirty="0" sz="650" spc="-30">
                <a:solidFill>
                  <a:srgbClr val="565266"/>
                </a:solidFill>
                <a:latin typeface="Arial"/>
                <a:cs typeface="Arial"/>
              </a:rPr>
              <a:t>ns</a:t>
            </a:r>
            <a:r>
              <a:rPr dirty="0" sz="600" spc="-30">
                <a:solidFill>
                  <a:srgbClr val="231F2D"/>
                </a:solidFill>
                <a:latin typeface="Times New Roman"/>
                <a:cs typeface="Times New Roman"/>
              </a:rPr>
              <a:t>-</a:t>
            </a:r>
            <a:r>
              <a:rPr dirty="0" sz="650" spc="-30">
                <a:solidFill>
                  <a:srgbClr val="565266"/>
                </a:solidFill>
                <a:latin typeface="Arial"/>
                <a:cs typeface="Arial"/>
              </a:rPr>
              <a:t>.</a:t>
            </a:r>
            <a:r>
              <a:rPr dirty="0" sz="650" spc="-40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00" spc="5">
                <a:solidFill>
                  <a:srgbClr val="565266"/>
                </a:solidFill>
                <a:latin typeface="Times New Roman"/>
                <a:cs typeface="Times New Roman"/>
              </a:rPr>
              <a:t>M</a:t>
            </a:r>
            <a:endParaRPr sz="600">
              <a:latin typeface="Times New Roman"/>
              <a:cs typeface="Times New Roman"/>
            </a:endParaRPr>
          </a:p>
          <a:p>
            <a:pPr marL="76835">
              <a:lnSpc>
                <a:spcPts val="825"/>
              </a:lnSpc>
              <a:tabLst>
                <a:tab pos="1734185" algn="l"/>
              </a:tabLst>
            </a:pPr>
            <a:r>
              <a:rPr dirty="0" sz="650">
                <a:solidFill>
                  <a:srgbClr val="565266"/>
                </a:solidFill>
                <a:latin typeface="Arial"/>
                <a:cs typeface="Arial"/>
              </a:rPr>
              <a:t>n</a:t>
            </a:r>
            <a:r>
              <a:rPr dirty="0" sz="650">
                <a:solidFill>
                  <a:srgbClr val="676E7C"/>
                </a:solidFill>
                <a:latin typeface="Arial"/>
                <a:cs typeface="Arial"/>
              </a:rPr>
              <a:t>ll </a:t>
            </a:r>
            <a:r>
              <a:rPr dirty="0" sz="650" spc="-60">
                <a:solidFill>
                  <a:srgbClr val="4B3A4F"/>
                </a:solidFill>
                <a:latin typeface="Arial"/>
                <a:cs typeface="Arial"/>
              </a:rPr>
              <a:t>1ha</a:t>
            </a:r>
            <a:r>
              <a:rPr dirty="0" sz="650" spc="-60">
                <a:solidFill>
                  <a:srgbClr val="676E7C"/>
                </a:solidFill>
                <a:latin typeface="Arial"/>
                <a:cs typeface="Arial"/>
              </a:rPr>
              <a:t>1    </a:t>
            </a:r>
            <a:r>
              <a:rPr dirty="0" sz="550" spc="-5">
                <a:solidFill>
                  <a:srgbClr val="565266"/>
                </a:solidFill>
                <a:latin typeface="Arial"/>
                <a:cs typeface="Arial"/>
              </a:rPr>
              <a:t>m </a:t>
            </a:r>
            <a:r>
              <a:rPr dirty="0" sz="550" spc="-5">
                <a:solidFill>
                  <a:srgbClr val="4B3A4F"/>
                </a:solidFill>
                <a:latin typeface="Arial"/>
                <a:cs typeface="Arial"/>
              </a:rPr>
              <a:t>i;a </a:t>
            </a:r>
            <a:r>
              <a:rPr dirty="0" sz="550" spc="-5">
                <a:solidFill>
                  <a:srgbClr val="565266"/>
                </a:solidFill>
                <a:latin typeface="Arial"/>
                <a:cs typeface="Arial"/>
              </a:rPr>
              <a:t>ns  </a:t>
            </a:r>
            <a:r>
              <a:rPr dirty="0" sz="650" spc="-5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650" spc="-5">
                <a:solidFill>
                  <a:srgbClr val="565266"/>
                </a:solidFill>
                <a:latin typeface="Arial"/>
                <a:cs typeface="Arial"/>
              </a:rPr>
              <a:t>n</a:t>
            </a:r>
            <a:r>
              <a:rPr dirty="0" sz="650" spc="-5">
                <a:solidFill>
                  <a:srgbClr val="676E7C"/>
                </a:solidFill>
                <a:latin typeface="Arial"/>
                <a:cs typeface="Arial"/>
              </a:rPr>
              <a:t>ll</a:t>
            </a:r>
            <a:r>
              <a:rPr dirty="0" sz="650" spc="-40">
                <a:solidFill>
                  <a:srgbClr val="676E7C"/>
                </a:solidFill>
                <a:latin typeface="Arial"/>
                <a:cs typeface="Arial"/>
              </a:rPr>
              <a:t> </a:t>
            </a:r>
            <a:r>
              <a:rPr dirty="0" sz="550" spc="25">
                <a:solidFill>
                  <a:srgbClr val="565266"/>
                </a:solidFill>
                <a:latin typeface="Arial"/>
                <a:cs typeface="Arial"/>
              </a:rPr>
              <a:t>G</a:t>
            </a:r>
            <a:r>
              <a:rPr dirty="0" sz="550" spc="25">
                <a:solidFill>
                  <a:srgbClr val="3D4264"/>
                </a:solidFill>
                <a:latin typeface="Arial"/>
                <a:cs typeface="Arial"/>
              </a:rPr>
              <a:t>ra</a:t>
            </a:r>
            <a:r>
              <a:rPr dirty="0" sz="550" spc="25">
                <a:solidFill>
                  <a:srgbClr val="676E7C"/>
                </a:solidFill>
                <a:latin typeface="Arial"/>
                <a:cs typeface="Arial"/>
              </a:rPr>
              <a:t>jlfl</a:t>
            </a:r>
            <a:r>
              <a:rPr dirty="0" sz="550" spc="25">
                <a:solidFill>
                  <a:srgbClr val="565266"/>
                </a:solidFill>
                <a:latin typeface="Arial"/>
                <a:cs typeface="Arial"/>
              </a:rPr>
              <a:t>Cutsjl'e</a:t>
            </a:r>
            <a:r>
              <a:rPr dirty="0" sz="550" spc="25">
                <a:solidFill>
                  <a:srgbClr val="4B3A4F"/>
                </a:solidFill>
                <a:latin typeface="Arial"/>
                <a:cs typeface="Arial"/>
              </a:rPr>
              <a:t>rfO</a:t>
            </a:r>
            <a:r>
              <a:rPr dirty="0" sz="550" spc="25">
                <a:solidFill>
                  <a:srgbClr val="565266"/>
                </a:solidFill>
                <a:latin typeface="Arial"/>
                <a:cs typeface="Arial"/>
              </a:rPr>
              <a:t>rrn</a:t>
            </a:r>
            <a:r>
              <a:rPr dirty="0" sz="550" spc="-95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550" spc="20">
                <a:solidFill>
                  <a:srgbClr val="4B3A4F"/>
                </a:solidFill>
                <a:latin typeface="Arial"/>
                <a:cs typeface="Arial"/>
              </a:rPr>
              <a:t>e</a:t>
            </a:r>
            <a:r>
              <a:rPr dirty="0" sz="550" spc="20">
                <a:solidFill>
                  <a:srgbClr val="565266"/>
                </a:solidFill>
                <a:latin typeface="Arial"/>
                <a:cs typeface="Arial"/>
              </a:rPr>
              <a:t>d	</a:t>
            </a:r>
            <a:r>
              <a:rPr dirty="0" sz="650" spc="-10">
                <a:solidFill>
                  <a:srgbClr val="873480"/>
                </a:solidFill>
                <a:latin typeface="Arial"/>
                <a:cs typeface="Arial"/>
              </a:rPr>
              <a:t>ll </a:t>
            </a:r>
            <a:r>
              <a:rPr dirty="0" sz="650" spc="-10">
                <a:solidFill>
                  <a:srgbClr val="3D4264"/>
                </a:solidFill>
                <a:latin typeface="Arial"/>
                <a:cs typeface="Arial"/>
              </a:rPr>
              <a:t>a </a:t>
            </a:r>
            <a:r>
              <a:rPr dirty="0" sz="750" spc="-85">
                <a:solidFill>
                  <a:srgbClr val="676E7C"/>
                </a:solidFill>
                <a:latin typeface="Times New Roman"/>
                <a:cs typeface="Times New Roman"/>
              </a:rPr>
              <a:t>y</a:t>
            </a:r>
            <a:r>
              <a:rPr dirty="0" sz="750" spc="-85">
                <a:solidFill>
                  <a:srgbClr val="919095"/>
                </a:solidFill>
                <a:latin typeface="Times New Roman"/>
                <a:cs typeface="Times New Roman"/>
              </a:rPr>
              <a:t>.</a:t>
            </a:r>
            <a:r>
              <a:rPr dirty="0" sz="750" spc="-65">
                <a:solidFill>
                  <a:srgbClr val="919095"/>
                </a:solidFill>
                <a:latin typeface="Times New Roman"/>
                <a:cs typeface="Times New Roman"/>
              </a:rPr>
              <a:t> </a:t>
            </a:r>
            <a:r>
              <a:rPr dirty="0" sz="550" spc="-55">
                <a:solidFill>
                  <a:srgbClr val="4B3A4F"/>
                </a:solidFill>
                <a:latin typeface="Arial"/>
                <a:cs typeface="Arial"/>
              </a:rPr>
              <a:t>b</a:t>
            </a:r>
            <a:endParaRPr sz="550">
              <a:latin typeface="Arial"/>
              <a:cs typeface="Arial"/>
            </a:endParaRPr>
          </a:p>
        </p:txBody>
      </p:sp>
      <p:sp>
        <p:nvSpPr>
          <p:cNvPr id="164" name="object 164"/>
          <p:cNvSpPr/>
          <p:nvPr/>
        </p:nvSpPr>
        <p:spPr>
          <a:xfrm>
            <a:off x="4744508" y="5865661"/>
            <a:ext cx="0" cy="95885"/>
          </a:xfrm>
          <a:custGeom>
            <a:avLst/>
            <a:gdLst/>
            <a:ahLst/>
            <a:cxnLst/>
            <a:rect l="l" t="t" r="r" b="b"/>
            <a:pathLst>
              <a:path w="0" h="95885">
                <a:moveTo>
                  <a:pt x="0" y="0"/>
                </a:moveTo>
                <a:lnTo>
                  <a:pt x="0" y="95454"/>
                </a:lnTo>
              </a:path>
            </a:pathLst>
          </a:custGeom>
          <a:ln w="9154">
            <a:solidFill>
              <a:srgbClr val="E9ED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65" name="object 165"/>
          <p:cNvSpPr txBox="1"/>
          <p:nvPr/>
        </p:nvSpPr>
        <p:spPr>
          <a:xfrm>
            <a:off x="7885084" y="5843010"/>
            <a:ext cx="1917064" cy="1250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62355" algn="l"/>
              </a:tabLst>
            </a:pPr>
            <a:r>
              <a:rPr dirty="0" sz="650" spc="-5">
                <a:solidFill>
                  <a:srgbClr val="565266"/>
                </a:solidFill>
                <a:latin typeface="Arial"/>
                <a:cs typeface="Arial"/>
              </a:rPr>
              <a:t>m</a:t>
            </a:r>
            <a:r>
              <a:rPr dirty="0" sz="650" spc="-5">
                <a:solidFill>
                  <a:srgbClr val="312F46"/>
                </a:solidFill>
                <a:latin typeface="Arial"/>
                <a:cs typeface="Arial"/>
              </a:rPr>
              <a:t>e </a:t>
            </a:r>
            <a:r>
              <a:rPr dirty="0" sz="650" spc="-10">
                <a:solidFill>
                  <a:srgbClr val="312F46"/>
                </a:solidFill>
                <a:latin typeface="Arial"/>
                <a:cs typeface="Arial"/>
              </a:rPr>
              <a:t>:;a</a:t>
            </a:r>
            <a:r>
              <a:rPr dirty="0" sz="650" spc="-10">
                <a:solidFill>
                  <a:srgbClr val="565266"/>
                </a:solidFill>
                <a:latin typeface="Arial"/>
                <a:cs typeface="Arial"/>
              </a:rPr>
              <a:t>m     </a:t>
            </a:r>
            <a:r>
              <a:rPr dirty="0" sz="550" spc="5">
                <a:solidFill>
                  <a:srgbClr val="312F46"/>
                </a:solidFill>
                <a:latin typeface="Arial"/>
                <a:cs typeface="Arial"/>
              </a:rPr>
              <a:t>s </a:t>
            </a:r>
            <a:r>
              <a:rPr dirty="0" sz="550" spc="-45">
                <a:solidFill>
                  <a:srgbClr val="565266"/>
                </a:solidFill>
                <a:latin typeface="Arial"/>
                <a:cs typeface="Arial"/>
              </a:rPr>
              <a:t>C;UJ</a:t>
            </a:r>
            <a:r>
              <a:rPr dirty="0" sz="550" spc="-45">
                <a:solidFill>
                  <a:srgbClr val="4B3A4F"/>
                </a:solidFill>
                <a:latin typeface="Arial"/>
                <a:cs typeface="Arial"/>
              </a:rPr>
              <a:t>:;e</a:t>
            </a:r>
            <a:r>
              <a:rPr dirty="0" sz="550" spc="-50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550" spc="-45">
                <a:solidFill>
                  <a:srgbClr val="565266"/>
                </a:solidFill>
                <a:latin typeface="Arial"/>
                <a:cs typeface="Arial"/>
              </a:rPr>
              <a:t>d </a:t>
            </a:r>
            <a:r>
              <a:rPr dirty="0" sz="550" spc="30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50" spc="10">
                <a:solidFill>
                  <a:srgbClr val="4B3A4F"/>
                </a:solidFill>
                <a:latin typeface="Arial"/>
                <a:cs typeface="Arial"/>
              </a:rPr>
              <a:t>oltl	</a:t>
            </a:r>
            <a:r>
              <a:rPr dirty="0" sz="650" spc="20">
                <a:solidFill>
                  <a:srgbClr val="676E7C"/>
                </a:solidFill>
                <a:latin typeface="Arial"/>
                <a:cs typeface="Arial"/>
              </a:rPr>
              <a:t>lllllll</a:t>
            </a:r>
            <a:r>
              <a:rPr dirty="0" sz="650" spc="20">
                <a:solidFill>
                  <a:srgbClr val="565266"/>
                </a:solidFill>
                <a:latin typeface="Arial"/>
                <a:cs typeface="Arial"/>
              </a:rPr>
              <a:t>m</a:t>
            </a:r>
            <a:r>
              <a:rPr dirty="0" sz="650" spc="20">
                <a:solidFill>
                  <a:srgbClr val="312F46"/>
                </a:solidFill>
                <a:latin typeface="Arial"/>
                <a:cs typeface="Arial"/>
              </a:rPr>
              <a:t>s </a:t>
            </a:r>
            <a:r>
              <a:rPr dirty="0" sz="550" spc="10">
                <a:solidFill>
                  <a:srgbClr val="565266"/>
                </a:solidFill>
                <a:latin typeface="Arial"/>
                <a:cs typeface="Arial"/>
              </a:rPr>
              <a:t>ID </a:t>
            </a:r>
            <a:r>
              <a:rPr dirty="0" sz="550" spc="-60">
                <a:solidFill>
                  <a:srgbClr val="873480"/>
                </a:solidFill>
                <a:latin typeface="Arial"/>
                <a:cs typeface="Arial"/>
              </a:rPr>
              <a:t>I</a:t>
            </a:r>
            <a:r>
              <a:rPr dirty="0" sz="550" spc="-60">
                <a:solidFill>
                  <a:srgbClr val="565266"/>
                </a:solidFill>
                <a:latin typeface="Arial"/>
                <a:cs typeface="Arial"/>
              </a:rPr>
              <a:t>IJIS'I? </a:t>
            </a:r>
            <a:r>
              <a:rPr dirty="0" sz="550" spc="-55">
                <a:solidFill>
                  <a:srgbClr val="E8B16E"/>
                </a:solidFill>
                <a:latin typeface="Arial"/>
                <a:cs typeface="Arial"/>
              </a:rPr>
              <a:t>.</a:t>
            </a:r>
            <a:r>
              <a:rPr dirty="0" sz="550" spc="-55">
                <a:solidFill>
                  <a:srgbClr val="565266"/>
                </a:solidFill>
                <a:latin typeface="Arial"/>
                <a:cs typeface="Arial"/>
              </a:rPr>
              <a:t>.re </a:t>
            </a:r>
            <a:r>
              <a:rPr dirty="0" sz="550" spc="-35">
                <a:solidFill>
                  <a:srgbClr val="676E7C"/>
                </a:solidFill>
                <a:latin typeface="Arial"/>
                <a:cs typeface="Arial"/>
              </a:rPr>
              <a:t>cti</a:t>
            </a:r>
            <a:r>
              <a:rPr dirty="0" sz="550" spc="10">
                <a:solidFill>
                  <a:srgbClr val="676E7C"/>
                </a:solidFill>
                <a:latin typeface="Arial"/>
                <a:cs typeface="Arial"/>
              </a:rPr>
              <a:t> </a:t>
            </a:r>
            <a:r>
              <a:rPr dirty="0" sz="550" spc="-55">
                <a:solidFill>
                  <a:srgbClr val="312F46"/>
                </a:solidFill>
                <a:latin typeface="Arial"/>
                <a:cs typeface="Arial"/>
              </a:rPr>
              <a:t>a </a:t>
            </a:r>
            <a:r>
              <a:rPr dirty="0" sz="550" spc="-50">
                <a:solidFill>
                  <a:srgbClr val="676E7C"/>
                </a:solidFill>
                <a:latin typeface="Arial"/>
                <a:cs typeface="Arial"/>
              </a:rPr>
              <a:t>cy</a:t>
            </a:r>
            <a:endParaRPr sz="550">
              <a:latin typeface="Arial"/>
              <a:cs typeface="Arial"/>
            </a:endParaRPr>
          </a:p>
        </p:txBody>
      </p:sp>
      <p:sp>
        <p:nvSpPr>
          <p:cNvPr id="166" name="object 166"/>
          <p:cNvSpPr txBox="1"/>
          <p:nvPr/>
        </p:nvSpPr>
        <p:spPr>
          <a:xfrm>
            <a:off x="7921511" y="5937657"/>
            <a:ext cx="1470025" cy="1250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50">
                <a:solidFill>
                  <a:srgbClr val="565266"/>
                </a:solidFill>
                <a:latin typeface="Times New Roman"/>
                <a:cs typeface="Times New Roman"/>
              </a:rPr>
              <a:t>&amp;eS</a:t>
            </a:r>
            <a:r>
              <a:rPr dirty="0" sz="550">
                <a:solidFill>
                  <a:srgbClr val="57248A"/>
                </a:solidFill>
                <a:latin typeface="Times New Roman"/>
                <a:cs typeface="Times New Roman"/>
              </a:rPr>
              <a:t>. </a:t>
            </a:r>
            <a:r>
              <a:rPr dirty="0" sz="550">
                <a:solidFill>
                  <a:srgbClr val="565266"/>
                </a:solidFill>
                <a:latin typeface="Arial"/>
                <a:cs typeface="Arial"/>
              </a:rPr>
              <a:t>Tll </a:t>
            </a:r>
            <a:r>
              <a:rPr dirty="0" sz="550" spc="-5">
                <a:solidFill>
                  <a:srgbClr val="312F46"/>
                </a:solidFill>
                <a:latin typeface="Arial"/>
                <a:cs typeface="Arial"/>
              </a:rPr>
              <a:t>er</a:t>
            </a:r>
            <a:r>
              <a:rPr dirty="0" sz="550" spc="-5">
                <a:solidFill>
                  <a:srgbClr val="565266"/>
                </a:solidFill>
                <a:latin typeface="Arial"/>
                <a:cs typeface="Arial"/>
              </a:rPr>
              <a:t>e.".llre</a:t>
            </a:r>
            <a:r>
              <a:rPr dirty="0" sz="550" spc="-5">
                <a:solidFill>
                  <a:srgbClr val="57248A"/>
                </a:solidFill>
                <a:latin typeface="Arial"/>
                <a:cs typeface="Arial"/>
              </a:rPr>
              <a:t>, </a:t>
            </a:r>
            <a:r>
              <a:rPr dirty="0" sz="550" spc="5">
                <a:solidFill>
                  <a:srgbClr val="565266"/>
                </a:solidFill>
                <a:latin typeface="Times New Roman"/>
                <a:cs typeface="Times New Roman"/>
              </a:rPr>
              <a:t>\l'e</a:t>
            </a:r>
            <a:r>
              <a:rPr dirty="0" sz="550" spc="5">
                <a:solidFill>
                  <a:srgbClr val="8ACCF2"/>
                </a:solidFill>
                <a:latin typeface="Times New Roman"/>
                <a:cs typeface="Times New Roman"/>
              </a:rPr>
              <a:t>· </a:t>
            </a:r>
            <a:r>
              <a:rPr dirty="0" sz="650" spc="-65">
                <a:solidFill>
                  <a:srgbClr val="565266"/>
                </a:solidFill>
                <a:latin typeface="Arial"/>
                <a:cs typeface="Arial"/>
              </a:rPr>
              <a:t>re</a:t>
            </a:r>
            <a:r>
              <a:rPr dirty="0" sz="650" spc="-65">
                <a:solidFill>
                  <a:srgbClr val="4B3A4F"/>
                </a:solidFill>
                <a:latin typeface="Arial"/>
                <a:cs typeface="Arial"/>
              </a:rPr>
              <a:t>co</a:t>
            </a:r>
            <a:r>
              <a:rPr dirty="0" sz="650" spc="-65">
                <a:solidFill>
                  <a:srgbClr val="565266"/>
                </a:solidFill>
                <a:latin typeface="Arial"/>
                <a:cs typeface="Arial"/>
              </a:rPr>
              <a:t>m:mE11i!I </a:t>
            </a:r>
            <a:r>
              <a:rPr dirty="0" sz="550" spc="-95">
                <a:solidFill>
                  <a:srgbClr val="565266"/>
                </a:solidFill>
                <a:latin typeface="Arial"/>
                <a:cs typeface="Arial"/>
              </a:rPr>
              <a:t>A </a:t>
            </a:r>
            <a:r>
              <a:rPr dirty="0" sz="550" spc="-50">
                <a:solidFill>
                  <a:srgbClr val="565266"/>
                </a:solidFill>
                <a:latin typeface="Arial"/>
                <a:cs typeface="Arial"/>
              </a:rPr>
              <a:t>lla </a:t>
            </a:r>
            <a:r>
              <a:rPr dirty="0" sz="550" spc="-80">
                <a:solidFill>
                  <a:srgbClr val="4B3A4F"/>
                </a:solidFill>
                <a:latin typeface="Arial"/>
                <a:cs typeface="Arial"/>
              </a:rPr>
              <a:t>p</a:t>
            </a:r>
            <a:r>
              <a:rPr dirty="0" sz="550" spc="-75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550" spc="-55">
                <a:solidFill>
                  <a:srgbClr val="565266"/>
                </a:solidFill>
                <a:latin typeface="Arial"/>
                <a:cs typeface="Arial"/>
              </a:rPr>
              <a:t>U•1e</a:t>
            </a:r>
            <a:endParaRPr sz="550">
              <a:latin typeface="Arial"/>
              <a:cs typeface="Arial"/>
            </a:endParaRPr>
          </a:p>
        </p:txBody>
      </p:sp>
      <p:sp>
        <p:nvSpPr>
          <p:cNvPr id="167" name="object 167"/>
          <p:cNvSpPr txBox="1"/>
          <p:nvPr/>
        </p:nvSpPr>
        <p:spPr>
          <a:xfrm>
            <a:off x="4466922" y="5839100"/>
            <a:ext cx="459740" cy="3200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algn="just" marL="15875" marR="5080" indent="-3810">
              <a:lnSpc>
                <a:spcPct val="109700"/>
              </a:lnSpc>
              <a:spcBef>
                <a:spcPts val="110"/>
              </a:spcBef>
            </a:pPr>
            <a:r>
              <a:rPr dirty="0" sz="550" spc="-65">
                <a:solidFill>
                  <a:srgbClr val="565266"/>
                </a:solidFill>
                <a:latin typeface="Arial"/>
                <a:cs typeface="Arial"/>
              </a:rPr>
              <a:t>A </a:t>
            </a:r>
            <a:r>
              <a:rPr dirty="0" sz="550" spc="-35">
                <a:solidFill>
                  <a:srgbClr val="565266"/>
                </a:solidFill>
                <a:latin typeface="Arial"/>
                <a:cs typeface="Arial"/>
              </a:rPr>
              <a:t>lla </a:t>
            </a:r>
            <a:r>
              <a:rPr dirty="0" sz="550" spc="-55">
                <a:solidFill>
                  <a:srgbClr val="4B3A4F"/>
                </a:solidFill>
                <a:latin typeface="Arial"/>
                <a:cs typeface="Arial"/>
              </a:rPr>
              <a:t>p </a:t>
            </a:r>
            <a:r>
              <a:rPr dirty="0" sz="550" spc="-20">
                <a:solidFill>
                  <a:srgbClr val="565266"/>
                </a:solidFill>
                <a:latin typeface="Arial"/>
                <a:cs typeface="Arial"/>
              </a:rPr>
              <a:t>tl\l</a:t>
            </a:r>
            <a:r>
              <a:rPr dirty="0" sz="550" spc="-20">
                <a:solidFill>
                  <a:srgbClr val="A5CDD6"/>
                </a:solidFill>
                <a:latin typeface="Arial"/>
                <a:cs typeface="Arial"/>
              </a:rPr>
              <a:t>·</a:t>
            </a:r>
            <a:r>
              <a:rPr dirty="0" sz="550" spc="-20">
                <a:solidFill>
                  <a:srgbClr val="231F2D"/>
                </a:solidFill>
                <a:latin typeface="Arial"/>
                <a:cs typeface="Arial"/>
              </a:rPr>
              <a:t>e </a:t>
            </a:r>
            <a:r>
              <a:rPr dirty="0" sz="600" spc="5" b="1">
                <a:solidFill>
                  <a:srgbClr val="676E7C"/>
                </a:solidFill>
                <a:latin typeface="Arial"/>
                <a:cs typeface="Arial"/>
              </a:rPr>
              <a:t>Til  </a:t>
            </a:r>
            <a:r>
              <a:rPr dirty="0" sz="550" spc="-70">
                <a:solidFill>
                  <a:srgbClr val="4B3A4F"/>
                </a:solidFill>
                <a:latin typeface="Arial"/>
                <a:cs typeface="Arial"/>
              </a:rPr>
              <a:t>H </a:t>
            </a:r>
            <a:r>
              <a:rPr dirty="0" sz="550" spc="-55">
                <a:solidFill>
                  <a:srgbClr val="312F46"/>
                </a:solidFill>
                <a:latin typeface="Arial"/>
                <a:cs typeface="Arial"/>
              </a:rPr>
              <a:t>o </a:t>
            </a:r>
            <a:r>
              <a:rPr dirty="0" sz="550" spc="-40">
                <a:solidFill>
                  <a:srgbClr val="565266"/>
                </a:solidFill>
                <a:latin typeface="Arial"/>
                <a:cs typeface="Arial"/>
              </a:rPr>
              <a:t>¡¡,• </a:t>
            </a:r>
            <a:r>
              <a:rPr dirty="0" sz="550">
                <a:solidFill>
                  <a:srgbClr val="565266"/>
                </a:solidFill>
                <a:latin typeface="Arial"/>
                <a:cs typeface="Arial"/>
              </a:rPr>
              <a:t>Ef</a:t>
            </a:r>
            <a:r>
              <a:rPr dirty="0" sz="550">
                <a:solidFill>
                  <a:srgbClr val="919095"/>
                </a:solidFill>
                <a:latin typeface="Arial"/>
                <a:cs typeface="Arial"/>
              </a:rPr>
              <a:t>. </a:t>
            </a:r>
            <a:r>
              <a:rPr dirty="0" sz="550" spc="-25">
                <a:solidFill>
                  <a:srgbClr val="BA9570"/>
                </a:solidFill>
                <a:latin typeface="Arial"/>
                <a:cs typeface="Arial"/>
              </a:rPr>
              <a:t>.  </a:t>
            </a:r>
            <a:r>
              <a:rPr dirty="0" sz="600">
                <a:solidFill>
                  <a:srgbClr val="565266"/>
                </a:solidFill>
                <a:latin typeface="Arial"/>
                <a:cs typeface="Arial"/>
              </a:rPr>
              <a:t>ih </a:t>
            </a:r>
            <a:r>
              <a:rPr dirty="0" sz="600" spc="-105">
                <a:solidFill>
                  <a:srgbClr val="1F3B70"/>
                </a:solidFill>
                <a:latin typeface="Arial"/>
                <a:cs typeface="Arial"/>
              </a:rPr>
              <a:t>r</a:t>
            </a:r>
            <a:r>
              <a:rPr dirty="0" sz="600" spc="-105">
                <a:solidFill>
                  <a:srgbClr val="E8B16E"/>
                </a:solidFill>
                <a:latin typeface="Arial"/>
                <a:cs typeface="Arial"/>
              </a:rPr>
              <a:t>•</a:t>
            </a:r>
            <a:r>
              <a:rPr dirty="0" sz="600" spc="-105">
                <a:solidFill>
                  <a:srgbClr val="565266"/>
                </a:solidFill>
                <a:latin typeface="Arial"/>
                <a:cs typeface="Arial"/>
              </a:rPr>
              <a:t>-</a:t>
            </a:r>
            <a:r>
              <a:rPr dirty="0" sz="600" spc="-80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00" spc="-25">
                <a:solidFill>
                  <a:srgbClr val="4B3A4F"/>
                </a:solidFill>
                <a:latin typeface="Arial"/>
                <a:cs typeface="Arial"/>
              </a:rPr>
              <a:t>D</a:t>
            </a:r>
            <a:r>
              <a:rPr dirty="0" sz="600" spc="-25">
                <a:solidFill>
                  <a:srgbClr val="873480"/>
                </a:solidFill>
                <a:latin typeface="Arial"/>
                <a:cs typeface="Arial"/>
              </a:rPr>
              <a:t>l</a:t>
            </a:r>
            <a:r>
              <a:rPr dirty="0" sz="600" spc="-25">
                <a:solidFill>
                  <a:srgbClr val="877780"/>
                </a:solidFill>
                <a:latin typeface="Arial"/>
                <a:cs typeface="Arial"/>
              </a:rPr>
              <a:t>!al</a:t>
            </a:r>
            <a:endParaRPr sz="600">
              <a:latin typeface="Arial"/>
              <a:cs typeface="Arial"/>
            </a:endParaRPr>
          </a:p>
        </p:txBody>
      </p:sp>
      <p:sp>
        <p:nvSpPr>
          <p:cNvPr id="168" name="object 168"/>
          <p:cNvSpPr txBox="1"/>
          <p:nvPr/>
        </p:nvSpPr>
        <p:spPr>
          <a:xfrm>
            <a:off x="5392959" y="5843010"/>
            <a:ext cx="1304290" cy="3187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690"/>
              </a:lnSpc>
              <a:spcBef>
                <a:spcPts val="100"/>
              </a:spcBef>
            </a:pPr>
            <a:r>
              <a:rPr dirty="0" sz="550" spc="30">
                <a:solidFill>
                  <a:srgbClr val="1F3B70"/>
                </a:solidFill>
                <a:latin typeface="Arial"/>
                <a:cs typeface="Arial"/>
              </a:rPr>
              <a:t>r</a:t>
            </a:r>
            <a:r>
              <a:rPr dirty="0" sz="550" spc="30">
                <a:solidFill>
                  <a:srgbClr val="312F46"/>
                </a:solidFill>
                <a:latin typeface="Arial"/>
                <a:cs typeface="Arial"/>
              </a:rPr>
              <a:t>t </a:t>
            </a:r>
            <a:r>
              <a:rPr dirty="0" sz="550" spc="-50">
                <a:solidFill>
                  <a:srgbClr val="4B3A4F"/>
                </a:solidFill>
                <a:latin typeface="Arial"/>
                <a:cs typeface="Arial"/>
              </a:rPr>
              <a:t>E&lt;l </a:t>
            </a:r>
            <a:r>
              <a:rPr dirty="0" sz="550" spc="-25">
                <a:solidFill>
                  <a:srgbClr val="565266"/>
                </a:solidFill>
                <a:latin typeface="Arial"/>
                <a:cs typeface="Arial"/>
              </a:rPr>
              <a:t>ll </a:t>
            </a:r>
            <a:r>
              <a:rPr dirty="0" sz="550" spc="5">
                <a:solidFill>
                  <a:srgbClr val="4B3A4F"/>
                </a:solidFill>
                <a:latin typeface="Arial"/>
                <a:cs typeface="Arial"/>
              </a:rPr>
              <a:t>e&amp;</a:t>
            </a:r>
            <a:r>
              <a:rPr dirty="0" sz="550" spc="5">
                <a:solidFill>
                  <a:srgbClr val="565266"/>
                </a:solidFill>
                <a:latin typeface="Arial"/>
                <a:cs typeface="Arial"/>
              </a:rPr>
              <a:t>t </a:t>
            </a:r>
            <a:r>
              <a:rPr dirty="0" sz="650">
                <a:solidFill>
                  <a:srgbClr val="676E7C"/>
                </a:solidFill>
                <a:latin typeface="Arial"/>
                <a:cs typeface="Arial"/>
              </a:rPr>
              <a:t>oo </a:t>
            </a:r>
            <a:r>
              <a:rPr dirty="0" sz="550">
                <a:solidFill>
                  <a:srgbClr val="4B3A4F"/>
                </a:solidFill>
                <a:latin typeface="Arial"/>
                <a:cs typeface="Arial"/>
              </a:rPr>
              <a:t>a </a:t>
            </a:r>
            <a:r>
              <a:rPr dirty="0" sz="550" spc="-5">
                <a:solidFill>
                  <a:srgbClr val="873480"/>
                </a:solidFill>
                <a:latin typeface="Arial"/>
                <a:cs typeface="Arial"/>
              </a:rPr>
              <a:t>li </a:t>
            </a:r>
            <a:r>
              <a:rPr dirty="0" sz="550" spc="-5">
                <a:solidFill>
                  <a:srgbClr val="565266"/>
                </a:solidFill>
                <a:latin typeface="Arial"/>
                <a:cs typeface="Arial"/>
              </a:rPr>
              <a:t>d</a:t>
            </a:r>
            <a:r>
              <a:rPr dirty="0" sz="550" spc="-5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550" spc="-5">
                <a:solidFill>
                  <a:srgbClr val="676E7C"/>
                </a:solidFill>
                <a:latin typeface="Arial"/>
                <a:cs typeface="Arial"/>
              </a:rPr>
              <a:t>\</a:t>
            </a:r>
            <a:r>
              <a:rPr dirty="0" sz="550" spc="-5">
                <a:solidFill>
                  <a:srgbClr val="565266"/>
                </a:solidFill>
                <a:latin typeface="Arial"/>
                <a:cs typeface="Arial"/>
              </a:rPr>
              <a:t>¡¡; </a:t>
            </a:r>
            <a:r>
              <a:rPr dirty="0" sz="550" spc="-40">
                <a:solidFill>
                  <a:srgbClr val="565266"/>
                </a:solidFill>
                <a:latin typeface="Arial"/>
                <a:cs typeface="Arial"/>
              </a:rPr>
              <a:t>typ </a:t>
            </a:r>
            <a:r>
              <a:rPr dirty="0" sz="550" spc="-10">
                <a:solidFill>
                  <a:srgbClr val="4B3A4F"/>
                </a:solidFill>
                <a:latin typeface="Arial"/>
                <a:cs typeface="Arial"/>
              </a:rPr>
              <a:t>e&amp; </a:t>
            </a:r>
            <a:r>
              <a:rPr dirty="0" sz="650" spc="-5">
                <a:solidFill>
                  <a:srgbClr val="7B858E"/>
                </a:solidFill>
                <a:latin typeface="Arial"/>
                <a:cs typeface="Arial"/>
              </a:rPr>
              <a:t>l </a:t>
            </a:r>
            <a:r>
              <a:rPr dirty="0" sz="650" spc="-85">
                <a:solidFill>
                  <a:srgbClr val="4B3A4F"/>
                </a:solidFill>
                <a:latin typeface="Arial"/>
                <a:cs typeface="Arial"/>
              </a:rPr>
              <a:t>e-s </a:t>
            </a:r>
            <a:r>
              <a:rPr dirty="0" sz="650" spc="-100">
                <a:solidFill>
                  <a:srgbClr val="4B3A4F"/>
                </a:solidFill>
                <a:latin typeface="Arial"/>
                <a:cs typeface="Arial"/>
              </a:rPr>
              <a:t>E&lt;I  </a:t>
            </a:r>
            <a:r>
              <a:rPr dirty="0" sz="550" spc="-90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550" spc="-55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550" spc="-90">
                <a:solidFill>
                  <a:srgbClr val="565266"/>
                </a:solidFill>
                <a:latin typeface="Arial"/>
                <a:cs typeface="Arial"/>
              </a:rPr>
              <a:t>n</a:t>
            </a:r>
            <a:endParaRPr sz="550">
              <a:latin typeface="Arial"/>
              <a:cs typeface="Arial"/>
            </a:endParaRPr>
          </a:p>
          <a:p>
            <a:pPr marL="410209">
              <a:lnSpc>
                <a:spcPts val="819"/>
              </a:lnSpc>
            </a:pPr>
            <a:r>
              <a:rPr dirty="0" sz="800" spc="-95" b="1">
                <a:solidFill>
                  <a:srgbClr val="565266"/>
                </a:solidFill>
                <a:latin typeface="Arial"/>
                <a:cs typeface="Arial"/>
              </a:rPr>
              <a:t>ras </a:t>
            </a:r>
            <a:r>
              <a:rPr dirty="0" sz="550" spc="-35">
                <a:solidFill>
                  <a:srgbClr val="676E7C"/>
                </a:solidFill>
                <a:latin typeface="Arial"/>
                <a:cs typeface="Arial"/>
              </a:rPr>
              <a:t>: </a:t>
            </a:r>
            <a:r>
              <a:rPr dirty="0" sz="550" spc="-70">
                <a:solidFill>
                  <a:srgbClr val="565266"/>
                </a:solidFill>
                <a:latin typeface="Arial"/>
                <a:cs typeface="Arial"/>
              </a:rPr>
              <a:t>o  </a:t>
            </a:r>
            <a:r>
              <a:rPr dirty="0" sz="550" spc="-40">
                <a:solidFill>
                  <a:srgbClr val="4B3A4F"/>
                </a:solidFill>
                <a:latin typeface="Arial"/>
                <a:cs typeface="Arial"/>
              </a:rPr>
              <a:t>1l'Ela </a:t>
            </a:r>
            <a:r>
              <a:rPr dirty="0" sz="550" spc="-40">
                <a:solidFill>
                  <a:srgbClr val="565266"/>
                </a:solidFill>
                <a:latin typeface="Arial"/>
                <a:cs typeface="Arial"/>
              </a:rPr>
              <a:t>te </a:t>
            </a:r>
            <a:r>
              <a:rPr dirty="0" sz="550" spc="-25">
                <a:solidFill>
                  <a:srgbClr val="3D4264"/>
                </a:solidFill>
                <a:latin typeface="Arial"/>
                <a:cs typeface="Arial"/>
              </a:rPr>
              <a:t>!il  </a:t>
            </a:r>
            <a:r>
              <a:rPr dirty="0" sz="550" spc="-50">
                <a:solidFill>
                  <a:srgbClr val="565266"/>
                </a:solidFill>
                <a:latin typeface="Arial"/>
                <a:cs typeface="Arial"/>
              </a:rPr>
              <a:t>a    </a:t>
            </a:r>
            <a:r>
              <a:rPr dirty="0" sz="600" spc="-50">
                <a:solidFill>
                  <a:srgbClr val="4B3A4F"/>
                </a:solidFill>
                <a:latin typeface="Arial"/>
                <a:cs typeface="Arial"/>
              </a:rPr>
              <a:t>&lt;I </a:t>
            </a:r>
            <a:r>
              <a:rPr dirty="0" sz="550" spc="-85">
                <a:solidFill>
                  <a:srgbClr val="6E4B60"/>
                </a:solidFill>
                <a:latin typeface="Arial"/>
                <a:cs typeface="Arial"/>
              </a:rPr>
              <a:t>m  </a:t>
            </a:r>
            <a:r>
              <a:rPr dirty="0" sz="550" spc="-40">
                <a:solidFill>
                  <a:srgbClr val="3D4264"/>
                </a:solidFill>
                <a:latin typeface="Arial"/>
                <a:cs typeface="Arial"/>
              </a:rPr>
              <a:t>ltre</a:t>
            </a:r>
            <a:r>
              <a:rPr dirty="0" sz="550" spc="40">
                <a:solidFill>
                  <a:srgbClr val="3D4264"/>
                </a:solidFill>
                <a:latin typeface="Arial"/>
                <a:cs typeface="Arial"/>
              </a:rPr>
              <a:t> </a:t>
            </a:r>
            <a:r>
              <a:rPr dirty="0" sz="550" spc="-60">
                <a:solidFill>
                  <a:srgbClr val="3D4264"/>
                </a:solidFill>
                <a:latin typeface="Arial"/>
                <a:cs typeface="Arial"/>
              </a:rPr>
              <a:t>a</a:t>
            </a:r>
            <a:endParaRPr sz="550">
              <a:latin typeface="Arial"/>
              <a:cs typeface="Arial"/>
            </a:endParaRPr>
          </a:p>
          <a:p>
            <a:pPr marL="391160">
              <a:lnSpc>
                <a:spcPts val="795"/>
              </a:lnSpc>
            </a:pPr>
            <a:r>
              <a:rPr dirty="0" sz="700" spc="-130">
                <a:solidFill>
                  <a:srgbClr val="9AB3C1"/>
                </a:solidFill>
                <a:latin typeface="Times New Roman"/>
                <a:cs typeface="Times New Roman"/>
              </a:rPr>
              <a:t>,  </a:t>
            </a:r>
            <a:r>
              <a:rPr dirty="0" sz="700" spc="-15">
                <a:solidFill>
                  <a:srgbClr val="565266"/>
                </a:solidFill>
                <a:latin typeface="Times New Roman"/>
                <a:cs typeface="Times New Roman"/>
              </a:rPr>
              <a:t>to </a:t>
            </a:r>
            <a:r>
              <a:rPr dirty="0" sz="650" spc="-270">
                <a:solidFill>
                  <a:srgbClr val="4B3A4F"/>
                </a:solidFill>
                <a:latin typeface="Arial"/>
                <a:cs typeface="Arial"/>
              </a:rPr>
              <a:t>d</a:t>
            </a:r>
            <a:r>
              <a:rPr dirty="0" sz="650" spc="90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650" spc="-270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650" spc="90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650" spc="-10">
                <a:solidFill>
                  <a:srgbClr val="565266"/>
                </a:solidFill>
                <a:latin typeface="Arial"/>
                <a:cs typeface="Arial"/>
              </a:rPr>
              <a:t>tect </a:t>
            </a:r>
            <a:r>
              <a:rPr dirty="0" sz="650" spc="-15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650" spc="-15">
                <a:solidFill>
                  <a:srgbClr val="676E7C"/>
                </a:solidFill>
                <a:latin typeface="Arial"/>
                <a:cs typeface="Arial"/>
              </a:rPr>
              <a:t>lld </a:t>
            </a:r>
            <a:r>
              <a:rPr dirty="0" sz="650" spc="-55">
                <a:solidFill>
                  <a:srgbClr val="565266"/>
                </a:solidFill>
                <a:latin typeface="Arial"/>
                <a:cs typeface="Arial"/>
              </a:rPr>
              <a:t>CO</a:t>
            </a:r>
            <a:r>
              <a:rPr dirty="0" sz="650" spc="-55">
                <a:solidFill>
                  <a:srgbClr val="676E7C"/>
                </a:solidFill>
                <a:latin typeface="Arial"/>
                <a:cs typeface="Arial"/>
              </a:rPr>
              <a:t>ISl</a:t>
            </a:r>
            <a:r>
              <a:rPr dirty="0" sz="650" spc="-55">
                <a:solidFill>
                  <a:srgbClr val="565266"/>
                </a:solidFill>
                <a:latin typeface="Arial"/>
                <a:cs typeface="Arial"/>
              </a:rPr>
              <a:t>t</a:t>
            </a:r>
            <a:r>
              <a:rPr dirty="0" sz="650" spc="-65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600" spc="5">
                <a:solidFill>
                  <a:srgbClr val="381C46"/>
                </a:solidFill>
                <a:latin typeface="Arial"/>
                <a:cs typeface="Arial"/>
              </a:rPr>
              <a:t>F</a:t>
            </a:r>
            <a:r>
              <a:rPr dirty="0" sz="600" spc="5">
                <a:solidFill>
                  <a:srgbClr val="57248A"/>
                </a:solidFill>
                <a:latin typeface="Arial"/>
                <a:cs typeface="Arial"/>
              </a:rPr>
              <a:t>I</a:t>
            </a:r>
            <a:r>
              <a:rPr dirty="0" sz="600" spc="5">
                <a:solidFill>
                  <a:srgbClr val="565266"/>
                </a:solidFill>
                <a:latin typeface="Arial"/>
                <a:cs typeface="Arial"/>
              </a:rPr>
              <a:t>SH</a:t>
            </a:r>
            <a:endParaRPr sz="600">
              <a:latin typeface="Arial"/>
              <a:cs typeface="Arial"/>
            </a:endParaRPr>
          </a:p>
        </p:txBody>
      </p:sp>
      <p:sp>
        <p:nvSpPr>
          <p:cNvPr id="169" name="object 169"/>
          <p:cNvSpPr txBox="1"/>
          <p:nvPr/>
        </p:nvSpPr>
        <p:spPr>
          <a:xfrm>
            <a:off x="7867341" y="6041719"/>
            <a:ext cx="351155" cy="1174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00">
                <a:solidFill>
                  <a:srgbClr val="873480"/>
                </a:solidFill>
                <a:latin typeface="Arial"/>
                <a:cs typeface="Arial"/>
              </a:rPr>
              <a:t>l</a:t>
            </a:r>
            <a:r>
              <a:rPr dirty="0" sz="600">
                <a:solidFill>
                  <a:srgbClr val="565266"/>
                </a:solidFill>
                <a:latin typeface="Arial"/>
                <a:cs typeface="Arial"/>
              </a:rPr>
              <a:t>ea</a:t>
            </a:r>
            <a:r>
              <a:rPr dirty="0" sz="600">
                <a:solidFill>
                  <a:srgbClr val="873480"/>
                </a:solidFill>
                <a:latin typeface="Arial"/>
                <a:cs typeface="Arial"/>
              </a:rPr>
              <a:t>l </a:t>
            </a:r>
            <a:r>
              <a:rPr dirty="0" sz="550" spc="10">
                <a:solidFill>
                  <a:srgbClr val="565266"/>
                </a:solidFill>
                <a:latin typeface="Arial"/>
                <a:cs typeface="Arial"/>
              </a:rPr>
              <a:t>d</a:t>
            </a:r>
            <a:r>
              <a:rPr dirty="0" sz="550" spc="10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550" spc="-95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550" spc="-30">
                <a:solidFill>
                  <a:srgbClr val="565266"/>
                </a:solidFill>
                <a:latin typeface="Arial"/>
                <a:cs typeface="Arial"/>
              </a:rPr>
              <a:t>.ill..</a:t>
            </a:r>
            <a:endParaRPr sz="550">
              <a:latin typeface="Arial"/>
              <a:cs typeface="Arial"/>
            </a:endParaRPr>
          </a:p>
        </p:txBody>
      </p:sp>
      <p:sp>
        <p:nvSpPr>
          <p:cNvPr id="170" name="object 170"/>
          <p:cNvSpPr txBox="1"/>
          <p:nvPr/>
        </p:nvSpPr>
        <p:spPr>
          <a:xfrm>
            <a:off x="9776302" y="5875059"/>
            <a:ext cx="83185" cy="431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algn="ctr" marR="3810">
              <a:lnSpc>
                <a:spcPts val="610"/>
              </a:lnSpc>
            </a:pPr>
            <a:r>
              <a:rPr dirty="0" sz="550" spc="-30">
                <a:solidFill>
                  <a:srgbClr val="7EA3B5"/>
                </a:solidFill>
                <a:latin typeface="Arial"/>
                <a:cs typeface="Arial"/>
              </a:rPr>
              <a:t>.</a:t>
            </a:r>
            <a:endParaRPr sz="5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6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6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dirty="0" sz="850" spc="-125">
                <a:solidFill>
                  <a:srgbClr val="565266"/>
                </a:solidFill>
                <a:latin typeface="Arial"/>
                <a:cs typeface="Arial"/>
              </a:rPr>
              <a:t>ól</a:t>
            </a:r>
            <a:r>
              <a:rPr dirty="0" sz="850" spc="-114">
                <a:solidFill>
                  <a:srgbClr val="565266"/>
                </a:solidFill>
                <a:latin typeface="Arial"/>
                <a:cs typeface="Arial"/>
              </a:rPr>
              <a:t>i</a:t>
            </a:r>
            <a:r>
              <a:rPr dirty="0" sz="850" spc="-85">
                <a:solidFill>
                  <a:srgbClr val="676E7C"/>
                </a:solidFill>
                <a:latin typeface="Arial"/>
                <a:cs typeface="Arial"/>
              </a:rPr>
              <a:t>.</a:t>
            </a:r>
            <a:endParaRPr sz="850">
              <a:latin typeface="Arial"/>
              <a:cs typeface="Arial"/>
            </a:endParaRPr>
          </a:p>
        </p:txBody>
      </p:sp>
      <p:sp>
        <p:nvSpPr>
          <p:cNvPr id="171" name="object 171"/>
          <p:cNvSpPr/>
          <p:nvPr/>
        </p:nvSpPr>
        <p:spPr>
          <a:xfrm>
            <a:off x="5232541" y="6317545"/>
            <a:ext cx="0" cy="147955"/>
          </a:xfrm>
          <a:custGeom>
            <a:avLst/>
            <a:gdLst/>
            <a:ahLst/>
            <a:cxnLst/>
            <a:rect l="l" t="t" r="r" b="b"/>
            <a:pathLst>
              <a:path w="0" h="147954">
                <a:moveTo>
                  <a:pt x="0" y="0"/>
                </a:moveTo>
                <a:lnTo>
                  <a:pt x="0" y="147520"/>
                </a:lnTo>
              </a:path>
            </a:pathLst>
          </a:custGeom>
          <a:ln w="6102">
            <a:solidFill>
              <a:srgbClr val="DADFD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72" name="object 172"/>
          <p:cNvSpPr/>
          <p:nvPr/>
        </p:nvSpPr>
        <p:spPr>
          <a:xfrm>
            <a:off x="9781079" y="5834846"/>
            <a:ext cx="122555" cy="770890"/>
          </a:xfrm>
          <a:custGeom>
            <a:avLst/>
            <a:gdLst/>
            <a:ahLst/>
            <a:cxnLst/>
            <a:rect l="l" t="t" r="r" b="b"/>
            <a:pathLst>
              <a:path w="122554" h="770890">
                <a:moveTo>
                  <a:pt x="0" y="0"/>
                </a:moveTo>
                <a:lnTo>
                  <a:pt x="122057" y="0"/>
                </a:lnTo>
                <a:lnTo>
                  <a:pt x="122057" y="770650"/>
                </a:lnTo>
                <a:lnTo>
                  <a:pt x="0" y="770650"/>
                </a:lnTo>
                <a:lnTo>
                  <a:pt x="0" y="0"/>
                </a:lnTo>
                <a:close/>
              </a:path>
            </a:pathLst>
          </a:custGeom>
          <a:solidFill>
            <a:srgbClr val="E9ED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3" name="object 173"/>
          <p:cNvSpPr txBox="1"/>
          <p:nvPr/>
        </p:nvSpPr>
        <p:spPr>
          <a:xfrm>
            <a:off x="4418609" y="5844790"/>
            <a:ext cx="5447030" cy="7531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ts val="2990"/>
              </a:lnSpc>
              <a:spcBef>
                <a:spcPts val="105"/>
              </a:spcBef>
              <a:tabLst>
                <a:tab pos="5361940" algn="l"/>
              </a:tabLst>
            </a:pPr>
            <a:r>
              <a:rPr dirty="0" sz="850" spc="-229">
                <a:solidFill>
                  <a:srgbClr val="4B3A4F"/>
                </a:solidFill>
                <a:latin typeface="Arial"/>
                <a:cs typeface="Arial"/>
              </a:rPr>
              <a:t>R</a:t>
            </a:r>
            <a:r>
              <a:rPr dirty="0" sz="850" spc="-170">
                <a:solidFill>
                  <a:srgbClr val="4B3A4F"/>
                </a:solidFill>
                <a:latin typeface="Arial"/>
                <a:cs typeface="Arial"/>
              </a:rPr>
              <a:t>e</a:t>
            </a:r>
            <a:r>
              <a:rPr dirty="0" sz="850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850" spc="-55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850" spc="-30">
                <a:solidFill>
                  <a:srgbClr val="1F3B70"/>
                </a:solidFill>
                <a:latin typeface="Arial"/>
                <a:cs typeface="Arial"/>
              </a:rPr>
              <a:t>i</a:t>
            </a:r>
            <a:r>
              <a:rPr dirty="0" sz="850" spc="-45">
                <a:solidFill>
                  <a:srgbClr val="1F3B70"/>
                </a:solidFill>
                <a:latin typeface="Arial"/>
                <a:cs typeface="Arial"/>
              </a:rPr>
              <a:t>f</a:t>
            </a:r>
            <a:r>
              <a:rPr dirty="0" sz="850" spc="5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850" spc="-25">
                <a:solidFill>
                  <a:srgbClr val="312F46"/>
                </a:solidFill>
                <a:latin typeface="Arial"/>
                <a:cs typeface="Arial"/>
              </a:rPr>
              <a:t>r</a:t>
            </a:r>
            <a:r>
              <a:rPr dirty="0" sz="850" spc="5">
                <a:solidFill>
                  <a:srgbClr val="4B3A4F"/>
                </a:solidFill>
                <a:latin typeface="Arial"/>
                <a:cs typeface="Arial"/>
              </a:rPr>
              <a:t>e</a:t>
            </a:r>
            <a:r>
              <a:rPr dirty="0" sz="850" spc="10">
                <a:solidFill>
                  <a:srgbClr val="676E7C"/>
                </a:solidFill>
                <a:latin typeface="Arial"/>
                <a:cs typeface="Arial"/>
              </a:rPr>
              <a:t>n</a:t>
            </a:r>
            <a:r>
              <a:rPr dirty="0" sz="850" spc="-145">
                <a:solidFill>
                  <a:srgbClr val="676E7C"/>
                </a:solidFill>
                <a:latin typeface="Arial"/>
                <a:cs typeface="Arial"/>
              </a:rPr>
              <a:t> </a:t>
            </a:r>
            <a:r>
              <a:rPr dirty="0" sz="850" spc="-20">
                <a:solidFill>
                  <a:srgbClr val="565266"/>
                </a:solidFill>
                <a:latin typeface="Arial"/>
                <a:cs typeface="Arial"/>
              </a:rPr>
              <a:t>c</a:t>
            </a:r>
            <a:r>
              <a:rPr dirty="0" sz="850" spc="10">
                <a:solidFill>
                  <a:srgbClr val="4B3A4F"/>
                </a:solidFill>
                <a:latin typeface="Arial"/>
                <a:cs typeface="Arial"/>
              </a:rPr>
              <a:t>e</a:t>
            </a:r>
            <a:r>
              <a:rPr dirty="0" sz="850" spc="90">
                <a:solidFill>
                  <a:srgbClr val="4B3A4F"/>
                </a:solidFill>
                <a:latin typeface="Arial"/>
                <a:cs typeface="Arial"/>
              </a:rPr>
              <a:t>s</a:t>
            </a:r>
            <a:r>
              <a:rPr dirty="0" sz="850" spc="20">
                <a:solidFill>
                  <a:srgbClr val="0C0867"/>
                </a:solidFill>
                <a:latin typeface="Arial"/>
                <a:cs typeface="Arial"/>
              </a:rPr>
              <a:t>:</a:t>
            </a:r>
            <a:r>
              <a:rPr dirty="0" sz="850" spc="15">
                <a:solidFill>
                  <a:srgbClr val="0C0867"/>
                </a:solidFill>
                <a:latin typeface="Arial"/>
                <a:cs typeface="Arial"/>
              </a:rPr>
              <a:t> </a:t>
            </a:r>
            <a:r>
              <a:rPr dirty="0" sz="850">
                <a:solidFill>
                  <a:srgbClr val="565266"/>
                </a:solidFill>
                <a:latin typeface="Arial"/>
                <a:cs typeface="Arial"/>
              </a:rPr>
              <a:t>G</a:t>
            </a:r>
            <a:r>
              <a:rPr dirty="0" sz="850" spc="10">
                <a:solidFill>
                  <a:srgbClr val="672B56"/>
                </a:solidFill>
                <a:latin typeface="Arial"/>
                <a:cs typeface="Arial"/>
              </a:rPr>
              <a:t>il</a:t>
            </a:r>
            <a:r>
              <a:rPr dirty="0" sz="850" spc="-170">
                <a:solidFill>
                  <a:srgbClr val="A5CDD6"/>
                </a:solidFill>
                <a:latin typeface="Arial"/>
                <a:cs typeface="Arial"/>
              </a:rPr>
              <a:t>.</a:t>
            </a:r>
            <a:r>
              <a:rPr dirty="0" sz="850" spc="-80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850" spc="-150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850" spc="-80">
                <a:solidFill>
                  <a:srgbClr val="676E7C"/>
                </a:solidFill>
                <a:latin typeface="Arial"/>
                <a:cs typeface="Arial"/>
              </a:rPr>
              <a:t>n</a:t>
            </a:r>
            <a:r>
              <a:rPr dirty="0" sz="850" spc="-95">
                <a:solidFill>
                  <a:srgbClr val="676E7C"/>
                </a:solidFill>
                <a:latin typeface="Arial"/>
                <a:cs typeface="Arial"/>
              </a:rPr>
              <a:t> </a:t>
            </a:r>
            <a:r>
              <a:rPr dirty="0" sz="850" spc="-40">
                <a:solidFill>
                  <a:srgbClr val="A88E8E"/>
                </a:solidFill>
                <a:latin typeface="Arial"/>
                <a:cs typeface="Arial"/>
              </a:rPr>
              <a:t>,</a:t>
            </a:r>
            <a:r>
              <a:rPr dirty="0" sz="850" spc="85">
                <a:solidFill>
                  <a:srgbClr val="A88E8E"/>
                </a:solidFill>
                <a:latin typeface="Arial"/>
                <a:cs typeface="Arial"/>
              </a:rPr>
              <a:t> </a:t>
            </a:r>
            <a:r>
              <a:rPr dirty="0" sz="850" spc="10">
                <a:solidFill>
                  <a:srgbClr val="4B3A4F"/>
                </a:solidFill>
                <a:latin typeface="Arial"/>
                <a:cs typeface="Arial"/>
              </a:rPr>
              <a:t>l:</a:t>
            </a:r>
            <a:r>
              <a:rPr dirty="0" sz="850" spc="-30">
                <a:solidFill>
                  <a:srgbClr val="4B3A4F"/>
                </a:solidFill>
                <a:latin typeface="Arial"/>
                <a:cs typeface="Arial"/>
              </a:rPr>
              <a:t>l</a:t>
            </a:r>
            <a:r>
              <a:rPr dirty="0" sz="850" spc="45">
                <a:solidFill>
                  <a:srgbClr val="565266"/>
                </a:solidFill>
                <a:latin typeface="Arial"/>
                <a:cs typeface="Arial"/>
              </a:rPr>
              <a:t>o</a:t>
            </a:r>
            <a:r>
              <a:rPr dirty="0" sz="850" spc="-5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850" spc="-35">
                <a:solidFill>
                  <a:srgbClr val="565266"/>
                </a:solidFill>
                <a:latin typeface="Arial"/>
                <a:cs typeface="Arial"/>
              </a:rPr>
              <a:t>t:li</a:t>
            </a:r>
            <a:r>
              <a:rPr dirty="0" sz="850" spc="-60">
                <a:solidFill>
                  <a:srgbClr val="565266"/>
                </a:solidFill>
                <a:latin typeface="Arial"/>
                <a:cs typeface="Arial"/>
              </a:rPr>
              <a:t>g</a:t>
            </a:r>
            <a:r>
              <a:rPr dirty="0" sz="850" spc="-145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850" spc="20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850" spc="-60">
                <a:solidFill>
                  <a:srgbClr val="312F46"/>
                </a:solidFill>
                <a:latin typeface="Arial"/>
                <a:cs typeface="Arial"/>
              </a:rPr>
              <a:t>r</a:t>
            </a:r>
            <a:r>
              <a:rPr dirty="0" sz="850" spc="10">
                <a:solidFill>
                  <a:srgbClr val="676E7C"/>
                </a:solidFill>
                <a:latin typeface="Arial"/>
                <a:cs typeface="Arial"/>
              </a:rPr>
              <a:t>,</a:t>
            </a:r>
            <a:r>
              <a:rPr dirty="0" sz="850" spc="55">
                <a:solidFill>
                  <a:srgbClr val="676E7C"/>
                </a:solidFill>
                <a:latin typeface="Arial"/>
                <a:cs typeface="Arial"/>
              </a:rPr>
              <a:t> </a:t>
            </a:r>
            <a:r>
              <a:rPr dirty="0" sz="850">
                <a:solidFill>
                  <a:srgbClr val="565266"/>
                </a:solidFill>
                <a:latin typeface="Arial"/>
                <a:cs typeface="Arial"/>
              </a:rPr>
              <a:t>a</a:t>
            </a:r>
            <a:r>
              <a:rPr dirty="0" sz="850" spc="100">
                <a:solidFill>
                  <a:srgbClr val="676E7C"/>
                </a:solidFill>
                <a:latin typeface="Arial"/>
                <a:cs typeface="Arial"/>
              </a:rPr>
              <a:t>n</a:t>
            </a:r>
            <a:r>
              <a:rPr dirty="0" sz="850" spc="25">
                <a:solidFill>
                  <a:srgbClr val="565266"/>
                </a:solidFill>
                <a:latin typeface="Arial"/>
                <a:cs typeface="Arial"/>
              </a:rPr>
              <a:t>d</a:t>
            </a:r>
            <a:r>
              <a:rPr dirty="0" sz="850" spc="-30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850" spc="35">
                <a:solidFill>
                  <a:srgbClr val="565266"/>
                </a:solidFill>
                <a:latin typeface="Arial"/>
                <a:cs typeface="Arial"/>
              </a:rPr>
              <a:t>Mo</a:t>
            </a:r>
            <a:r>
              <a:rPr dirty="0" sz="850" spc="-140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850" spc="-35">
                <a:solidFill>
                  <a:srgbClr val="4B3A4F"/>
                </a:solidFill>
                <a:latin typeface="Arial"/>
                <a:cs typeface="Arial"/>
              </a:rPr>
              <a:t>ffi</a:t>
            </a:r>
            <a:r>
              <a:rPr dirty="0" sz="850" spc="-100">
                <a:solidFill>
                  <a:srgbClr val="4B3A4F"/>
                </a:solidFill>
                <a:latin typeface="Arial"/>
                <a:cs typeface="Arial"/>
              </a:rPr>
              <a:t>i</a:t>
            </a:r>
            <a:r>
              <a:rPr dirty="0" sz="850" spc="-35">
                <a:solidFill>
                  <a:srgbClr val="56164F"/>
                </a:solidFill>
                <a:latin typeface="Arial"/>
                <a:cs typeface="Arial"/>
              </a:rPr>
              <a:t>t</a:t>
            </a:r>
            <a:r>
              <a:rPr dirty="0" sz="850" spc="65">
                <a:solidFill>
                  <a:srgbClr val="56164F"/>
                </a:solidFill>
                <a:latin typeface="Arial"/>
                <a:cs typeface="Arial"/>
              </a:rPr>
              <a:t> </a:t>
            </a:r>
            <a:r>
              <a:rPr dirty="0" sz="850" spc="-70">
                <a:solidFill>
                  <a:srgbClr val="4B3A4F"/>
                </a:solidFill>
                <a:latin typeface="Arial"/>
                <a:cs typeface="Arial"/>
              </a:rPr>
              <a:t>e</a:t>
            </a:r>
            <a:r>
              <a:rPr dirty="0" sz="850" spc="-35">
                <a:solidFill>
                  <a:srgbClr val="4B3A4F"/>
                </a:solidFill>
                <a:latin typeface="Arial"/>
                <a:cs typeface="Arial"/>
              </a:rPr>
              <a:t>t</a:t>
            </a:r>
            <a:r>
              <a:rPr dirty="0" sz="850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850" spc="-55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800" spc="-85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800" spc="-120">
                <a:solidFill>
                  <a:srgbClr val="4B3A4F"/>
                </a:solidFill>
                <a:latin typeface="Arial"/>
                <a:cs typeface="Arial"/>
              </a:rPr>
              <a:t>.</a:t>
            </a:r>
            <a:r>
              <a:rPr dirty="0" sz="800" spc="-325">
                <a:solidFill>
                  <a:srgbClr val="80213F"/>
                </a:solidFill>
                <a:latin typeface="Arial"/>
                <a:cs typeface="Arial"/>
              </a:rPr>
              <a:t>1</a:t>
            </a:r>
            <a:r>
              <a:rPr dirty="0" sz="800" spc="-295">
                <a:solidFill>
                  <a:srgbClr val="8ACCF2"/>
                </a:solidFill>
                <a:latin typeface="Arial"/>
                <a:cs typeface="Arial"/>
              </a:rPr>
              <a:t>1</a:t>
            </a:r>
            <a:r>
              <a:rPr dirty="0" sz="800" spc="-5">
                <a:solidFill>
                  <a:srgbClr val="8ACCF2"/>
                </a:solidFill>
                <a:latin typeface="Arial"/>
                <a:cs typeface="Arial"/>
              </a:rPr>
              <a:t> </a:t>
            </a:r>
            <a:r>
              <a:rPr dirty="0" sz="850" spc="-190">
                <a:solidFill>
                  <a:srgbClr val="676E7C"/>
                </a:solidFill>
                <a:latin typeface="Arial"/>
                <a:cs typeface="Arial"/>
              </a:rPr>
              <a:t>(</a:t>
            </a:r>
            <a:r>
              <a:rPr dirty="0" sz="850" spc="5">
                <a:solidFill>
                  <a:srgbClr val="676E7C"/>
                </a:solidFill>
                <a:latin typeface="Arial"/>
                <a:cs typeface="Arial"/>
              </a:rPr>
              <a:t> </a:t>
            </a:r>
            <a:r>
              <a:rPr dirty="0" sz="850" spc="5">
                <a:solidFill>
                  <a:srgbClr val="3D4264"/>
                </a:solidFill>
                <a:latin typeface="Arial"/>
                <a:cs typeface="Arial"/>
              </a:rPr>
              <a:t>2</a:t>
            </a:r>
            <a:r>
              <a:rPr dirty="0" sz="850" spc="10">
                <a:solidFill>
                  <a:srgbClr val="3D4264"/>
                </a:solidFill>
                <a:latin typeface="Arial"/>
                <a:cs typeface="Arial"/>
              </a:rPr>
              <a:t>0</a:t>
            </a:r>
            <a:r>
              <a:rPr dirty="0" sz="850" spc="35">
                <a:solidFill>
                  <a:srgbClr val="676E7C"/>
                </a:solidFill>
                <a:latin typeface="Arial"/>
                <a:cs typeface="Arial"/>
              </a:rPr>
              <a:t>1</a:t>
            </a:r>
            <a:r>
              <a:rPr dirty="0" sz="850" spc="35">
                <a:solidFill>
                  <a:srgbClr val="3D4264"/>
                </a:solidFill>
                <a:latin typeface="Arial"/>
                <a:cs typeface="Arial"/>
              </a:rPr>
              <a:t>5</a:t>
            </a:r>
            <a:r>
              <a:rPr dirty="0" sz="850" spc="-15">
                <a:solidFill>
                  <a:srgbClr val="676E7C"/>
                </a:solidFill>
                <a:latin typeface="Arial"/>
                <a:cs typeface="Arial"/>
              </a:rPr>
              <a:t>)</a:t>
            </a:r>
            <a:r>
              <a:rPr dirty="0" sz="850" spc="5">
                <a:solidFill>
                  <a:srgbClr val="A88E8E"/>
                </a:solidFill>
                <a:latin typeface="Arial"/>
                <a:cs typeface="Arial"/>
              </a:rPr>
              <a:t>,</a:t>
            </a:r>
            <a:r>
              <a:rPr dirty="0" sz="850" spc="30">
                <a:solidFill>
                  <a:srgbClr val="A88E8E"/>
                </a:solidFill>
                <a:latin typeface="Arial"/>
                <a:cs typeface="Arial"/>
              </a:rPr>
              <a:t> </a:t>
            </a:r>
            <a:r>
              <a:rPr dirty="0" sz="850">
                <a:solidFill>
                  <a:srgbClr val="676E7C"/>
                </a:solidFill>
                <a:latin typeface="Arial"/>
                <a:cs typeface="Arial"/>
              </a:rPr>
              <a:t>T</a:t>
            </a:r>
            <a:r>
              <a:rPr dirty="0" sz="850" spc="5">
                <a:solidFill>
                  <a:srgbClr val="4B3A4F"/>
                </a:solidFill>
                <a:latin typeface="Arial"/>
                <a:cs typeface="Arial"/>
              </a:rPr>
              <a:t>s</a:t>
            </a:r>
            <a:r>
              <a:rPr dirty="0" sz="850" spc="95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850" spc="80">
                <a:solidFill>
                  <a:srgbClr val="676E7C"/>
                </a:solidFill>
                <a:latin typeface="Arial"/>
                <a:cs typeface="Arial"/>
              </a:rPr>
              <a:t>n</a:t>
            </a:r>
            <a:r>
              <a:rPr dirty="0" sz="850" spc="5">
                <a:solidFill>
                  <a:srgbClr val="565266"/>
                </a:solidFill>
                <a:latin typeface="Arial"/>
                <a:cs typeface="Arial"/>
              </a:rPr>
              <a:t>o</a:t>
            </a:r>
            <a:r>
              <a:rPr dirty="0" sz="850" spc="5">
                <a:solidFill>
                  <a:srgbClr val="565266"/>
                </a:solidFill>
                <a:latin typeface="Arial"/>
                <a:cs typeface="Arial"/>
              </a:rPr>
              <a:t>v</a:t>
            </a:r>
            <a:r>
              <a:rPr dirty="0" sz="850" spc="65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850" spc="-35">
                <a:solidFill>
                  <a:srgbClr val="4B3A4F"/>
                </a:solidFill>
                <a:latin typeface="Arial"/>
                <a:cs typeface="Arial"/>
              </a:rPr>
              <a:t>e</a:t>
            </a:r>
            <a:r>
              <a:rPr dirty="0" sz="850" spc="-130">
                <a:solidFill>
                  <a:srgbClr val="4B3A4F"/>
                </a:solidFill>
                <a:latin typeface="Arial"/>
                <a:cs typeface="Arial"/>
              </a:rPr>
              <a:t> </a:t>
            </a:r>
            <a:r>
              <a:rPr dirty="0" sz="850" spc="20">
                <a:solidFill>
                  <a:srgbClr val="2B4D82"/>
                </a:solidFill>
                <a:latin typeface="Arial"/>
                <a:cs typeface="Arial"/>
              </a:rPr>
              <a:t>t</a:t>
            </a:r>
            <a:r>
              <a:rPr dirty="0" sz="850" spc="15">
                <a:solidFill>
                  <a:srgbClr val="2B4D82"/>
                </a:solidFill>
                <a:latin typeface="Arial"/>
                <a:cs typeface="Arial"/>
              </a:rPr>
              <a:t> </a:t>
            </a:r>
            <a:r>
              <a:rPr dirty="0" sz="850" spc="5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850" spc="15">
                <a:solidFill>
                  <a:srgbClr val="232389"/>
                </a:solidFill>
                <a:latin typeface="Arial"/>
                <a:cs typeface="Arial"/>
              </a:rPr>
              <a:t>l</a:t>
            </a:r>
            <a:r>
              <a:rPr dirty="0" sz="850" spc="-60">
                <a:solidFill>
                  <a:srgbClr val="232389"/>
                </a:solidFill>
                <a:latin typeface="Arial"/>
                <a:cs typeface="Arial"/>
              </a:rPr>
              <a:t> </a:t>
            </a:r>
            <a:r>
              <a:rPr dirty="0" sz="850" spc="25">
                <a:solidFill>
                  <a:srgbClr val="676E7C"/>
                </a:solidFill>
                <a:latin typeface="Arial"/>
                <a:cs typeface="Arial"/>
              </a:rPr>
              <a:t>(</a:t>
            </a:r>
            <a:r>
              <a:rPr dirty="0" sz="850" spc="-140">
                <a:solidFill>
                  <a:srgbClr val="676E7C"/>
                </a:solidFill>
                <a:latin typeface="Arial"/>
                <a:cs typeface="Arial"/>
              </a:rPr>
              <a:t> </a:t>
            </a:r>
            <a:r>
              <a:rPr dirty="0" sz="850" spc="5">
                <a:solidFill>
                  <a:srgbClr val="565266"/>
                </a:solidFill>
                <a:latin typeface="Arial"/>
                <a:cs typeface="Arial"/>
              </a:rPr>
              <a:t>2</a:t>
            </a:r>
            <a:r>
              <a:rPr dirty="0" sz="850" spc="10">
                <a:solidFill>
                  <a:srgbClr val="565266"/>
                </a:solidFill>
                <a:latin typeface="Arial"/>
                <a:cs typeface="Arial"/>
              </a:rPr>
              <a:t>0</a:t>
            </a:r>
            <a:r>
              <a:rPr dirty="0" sz="850" spc="40">
                <a:solidFill>
                  <a:srgbClr val="4B3A4F"/>
                </a:solidFill>
                <a:latin typeface="Arial"/>
                <a:cs typeface="Arial"/>
              </a:rPr>
              <a:t>1</a:t>
            </a:r>
            <a:r>
              <a:rPr dirty="0" sz="850" spc="35">
                <a:solidFill>
                  <a:srgbClr val="565266"/>
                </a:solidFill>
                <a:latin typeface="Arial"/>
                <a:cs typeface="Arial"/>
              </a:rPr>
              <a:t>6</a:t>
            </a:r>
            <a:r>
              <a:rPr dirty="0" sz="850" spc="5">
                <a:solidFill>
                  <a:srgbClr val="676E7C"/>
                </a:solidFill>
                <a:latin typeface="Arial"/>
                <a:cs typeface="Arial"/>
              </a:rPr>
              <a:t>)</a:t>
            </a:r>
            <a:r>
              <a:rPr dirty="0" sz="850" spc="5">
                <a:solidFill>
                  <a:srgbClr val="919095"/>
                </a:solidFill>
                <a:latin typeface="Arial"/>
                <a:cs typeface="Arial"/>
              </a:rPr>
              <a:t>,</a:t>
            </a:r>
            <a:r>
              <a:rPr dirty="0" sz="850" spc="15">
                <a:solidFill>
                  <a:srgbClr val="919095"/>
                </a:solidFill>
                <a:latin typeface="Arial"/>
                <a:cs typeface="Arial"/>
              </a:rPr>
              <a:t> </a:t>
            </a:r>
            <a:r>
              <a:rPr dirty="0" sz="850" spc="10">
                <a:solidFill>
                  <a:srgbClr val="676E7C"/>
                </a:solidFill>
                <a:latin typeface="Arial"/>
                <a:cs typeface="Arial"/>
              </a:rPr>
              <a:t>W</a:t>
            </a:r>
            <a:r>
              <a:rPr dirty="0" sz="850" spc="10">
                <a:solidFill>
                  <a:srgbClr val="676E7C"/>
                </a:solidFill>
                <a:latin typeface="Arial"/>
                <a:cs typeface="Arial"/>
              </a:rPr>
              <a:t>u</a:t>
            </a:r>
            <a:r>
              <a:rPr dirty="0" sz="850" spc="95">
                <a:solidFill>
                  <a:srgbClr val="676E7C"/>
                </a:solidFill>
                <a:latin typeface="Arial"/>
                <a:cs typeface="Arial"/>
              </a:rPr>
              <a:t> </a:t>
            </a:r>
            <a:r>
              <a:rPr dirty="0" sz="850" spc="70">
                <a:solidFill>
                  <a:srgbClr val="4B3A4F"/>
                </a:solidFill>
                <a:latin typeface="Arial"/>
                <a:cs typeface="Arial"/>
              </a:rPr>
              <a:t>e</a:t>
            </a:r>
            <a:r>
              <a:rPr dirty="0" sz="850" spc="20">
                <a:solidFill>
                  <a:srgbClr val="1F3B70"/>
                </a:solidFill>
                <a:latin typeface="Arial"/>
                <a:cs typeface="Arial"/>
              </a:rPr>
              <a:t>t</a:t>
            </a:r>
            <a:r>
              <a:rPr dirty="0" sz="850" spc="15">
                <a:solidFill>
                  <a:srgbClr val="1F3B70"/>
                </a:solidFill>
                <a:latin typeface="Arial"/>
                <a:cs typeface="Arial"/>
              </a:rPr>
              <a:t> </a:t>
            </a:r>
            <a:r>
              <a:rPr dirty="0" sz="850" spc="25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850" spc="-75">
                <a:solidFill>
                  <a:srgbClr val="80213F"/>
                </a:solidFill>
                <a:latin typeface="Arial"/>
                <a:cs typeface="Arial"/>
              </a:rPr>
              <a:t>l</a:t>
            </a:r>
            <a:r>
              <a:rPr dirty="0" sz="850" spc="-75">
                <a:solidFill>
                  <a:srgbClr val="8ACCF2"/>
                </a:solidFill>
                <a:latin typeface="Arial"/>
                <a:cs typeface="Arial"/>
              </a:rPr>
              <a:t>l</a:t>
            </a:r>
            <a:r>
              <a:rPr dirty="0" sz="850" spc="-15">
                <a:solidFill>
                  <a:srgbClr val="8ACCF2"/>
                </a:solidFill>
                <a:latin typeface="Arial"/>
                <a:cs typeface="Arial"/>
              </a:rPr>
              <a:t> </a:t>
            </a:r>
            <a:r>
              <a:rPr dirty="0" sz="850" spc="-110">
                <a:solidFill>
                  <a:srgbClr val="676E7C"/>
                </a:solidFill>
                <a:latin typeface="Arial"/>
                <a:cs typeface="Arial"/>
              </a:rPr>
              <a:t>(</a:t>
            </a:r>
            <a:r>
              <a:rPr dirty="0" sz="850" spc="-120">
                <a:solidFill>
                  <a:srgbClr val="676E7C"/>
                </a:solidFill>
                <a:latin typeface="Arial"/>
                <a:cs typeface="Arial"/>
              </a:rPr>
              <a:t> </a:t>
            </a:r>
            <a:r>
              <a:rPr dirty="0" sz="850" spc="25">
                <a:solidFill>
                  <a:srgbClr val="4B3A4F"/>
                </a:solidFill>
                <a:latin typeface="Arial"/>
                <a:cs typeface="Arial"/>
              </a:rPr>
              <a:t>2</a:t>
            </a:r>
            <a:r>
              <a:rPr dirty="0" sz="850" spc="30">
                <a:solidFill>
                  <a:srgbClr val="4B3A4F"/>
                </a:solidFill>
                <a:latin typeface="Arial"/>
                <a:cs typeface="Arial"/>
              </a:rPr>
              <a:t>0</a:t>
            </a:r>
            <a:r>
              <a:rPr dirty="0" sz="850" spc="35">
                <a:solidFill>
                  <a:srgbClr val="676E7C"/>
                </a:solidFill>
                <a:latin typeface="Arial"/>
                <a:cs typeface="Arial"/>
              </a:rPr>
              <a:t>1</a:t>
            </a:r>
            <a:r>
              <a:rPr dirty="0" sz="850" spc="10">
                <a:solidFill>
                  <a:srgbClr val="565266"/>
                </a:solidFill>
                <a:latin typeface="Arial"/>
                <a:cs typeface="Arial"/>
              </a:rPr>
              <a:t>5</a:t>
            </a:r>
            <a:r>
              <a:rPr dirty="0" sz="850" spc="10">
                <a:solidFill>
                  <a:srgbClr val="676E7C"/>
                </a:solidFill>
                <a:latin typeface="Arial"/>
                <a:cs typeface="Arial"/>
              </a:rPr>
              <a:t>)</a:t>
            </a:r>
            <a:r>
              <a:rPr dirty="0" sz="850" spc="15">
                <a:solidFill>
                  <a:srgbClr val="919095"/>
                </a:solidFill>
                <a:latin typeface="Arial"/>
                <a:cs typeface="Arial"/>
              </a:rPr>
              <a:t>,</a:t>
            </a:r>
            <a:r>
              <a:rPr dirty="0" sz="850" spc="40">
                <a:solidFill>
                  <a:srgbClr val="919095"/>
                </a:solidFill>
                <a:latin typeface="Arial"/>
                <a:cs typeface="Arial"/>
              </a:rPr>
              <a:t> </a:t>
            </a:r>
            <a:r>
              <a:rPr dirty="0" sz="850" spc="25">
                <a:solidFill>
                  <a:srgbClr val="565266"/>
                </a:solidFill>
                <a:latin typeface="Arial"/>
                <a:cs typeface="Arial"/>
              </a:rPr>
              <a:t>Pat</a:t>
            </a:r>
            <a:r>
              <a:rPr dirty="0" sz="850" spc="40">
                <a:solidFill>
                  <a:srgbClr val="565266"/>
                </a:solidFill>
                <a:latin typeface="Arial"/>
                <a:cs typeface="Arial"/>
              </a:rPr>
              <a:t>e</a:t>
            </a:r>
            <a:r>
              <a:rPr dirty="0" sz="850" spc="-75">
                <a:solidFill>
                  <a:srgbClr val="80213F"/>
                </a:solidFill>
                <a:latin typeface="Arial"/>
                <a:cs typeface="Arial"/>
              </a:rPr>
              <a:t>l</a:t>
            </a:r>
            <a:r>
              <a:rPr dirty="0" sz="850" spc="-75">
                <a:solidFill>
                  <a:srgbClr val="8ACCF2"/>
                </a:solidFill>
                <a:latin typeface="Arial"/>
                <a:cs typeface="Arial"/>
              </a:rPr>
              <a:t>l</a:t>
            </a:r>
            <a:r>
              <a:rPr dirty="0" sz="850" spc="5">
                <a:solidFill>
                  <a:srgbClr val="8ACCF2"/>
                </a:solidFill>
                <a:latin typeface="Arial"/>
                <a:cs typeface="Arial"/>
              </a:rPr>
              <a:t> </a:t>
            </a:r>
            <a:r>
              <a:rPr dirty="0" sz="850" spc="-180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850" spc="-60">
                <a:solidFill>
                  <a:srgbClr val="312F46"/>
                </a:solidFill>
                <a:latin typeface="Arial"/>
                <a:cs typeface="Arial"/>
              </a:rPr>
              <a:t> </a:t>
            </a:r>
            <a:r>
              <a:rPr dirty="0" sz="850" spc="-90">
                <a:solidFill>
                  <a:srgbClr val="676E7C"/>
                </a:solidFill>
                <a:latin typeface="Arial"/>
                <a:cs typeface="Arial"/>
              </a:rPr>
              <a:t>t</a:t>
            </a:r>
            <a:r>
              <a:rPr dirty="0" sz="850" spc="100">
                <a:solidFill>
                  <a:srgbClr val="676E7C"/>
                </a:solidFill>
                <a:latin typeface="Arial"/>
                <a:cs typeface="Arial"/>
              </a:rPr>
              <a:t> </a:t>
            </a:r>
            <a:r>
              <a:rPr dirty="0" sz="850" spc="-180">
                <a:solidFill>
                  <a:srgbClr val="3D4264"/>
                </a:solidFill>
                <a:latin typeface="Arial"/>
                <a:cs typeface="Arial"/>
              </a:rPr>
              <a:t>a</a:t>
            </a:r>
            <a:r>
              <a:rPr dirty="0" sz="850" spc="-50">
                <a:solidFill>
                  <a:srgbClr val="3D4264"/>
                </a:solidFill>
                <a:latin typeface="Arial"/>
                <a:cs typeface="Arial"/>
              </a:rPr>
              <a:t> </a:t>
            </a:r>
            <a:r>
              <a:rPr dirty="0" sz="850" spc="-75">
                <a:solidFill>
                  <a:srgbClr val="698CA3"/>
                </a:solidFill>
                <a:latin typeface="Arial"/>
                <a:cs typeface="Arial"/>
              </a:rPr>
              <a:t>l</a:t>
            </a:r>
            <a:r>
              <a:rPr dirty="0" sz="850">
                <a:solidFill>
                  <a:srgbClr val="698CA3"/>
                </a:solidFill>
                <a:latin typeface="Arial"/>
                <a:cs typeface="Arial"/>
              </a:rPr>
              <a:t>	</a:t>
            </a:r>
            <a:r>
              <a:rPr dirty="0" sz="4500" spc="-1195">
                <a:solidFill>
                  <a:srgbClr val="BFBFC1"/>
                </a:solidFill>
                <a:latin typeface="Times New Roman"/>
                <a:cs typeface="Times New Roman"/>
              </a:rPr>
              <a:t>J</a:t>
            </a:r>
            <a:endParaRPr sz="4500">
              <a:latin typeface="Times New Roman"/>
              <a:cs typeface="Times New Roman"/>
            </a:endParaRPr>
          </a:p>
          <a:p>
            <a:pPr marL="12700">
              <a:lnSpc>
                <a:spcPts val="535"/>
              </a:lnSpc>
            </a:pPr>
            <a:r>
              <a:rPr dirty="0" sz="850" spc="45">
                <a:solidFill>
                  <a:srgbClr val="565266"/>
                </a:solidFill>
                <a:latin typeface="Arial"/>
                <a:cs typeface="Arial"/>
              </a:rPr>
              <a:t>Da</a:t>
            </a:r>
            <a:r>
              <a:rPr dirty="0" sz="850" spc="45">
                <a:solidFill>
                  <a:srgbClr val="1F3B70"/>
                </a:solidFill>
                <a:latin typeface="Arial"/>
                <a:cs typeface="Arial"/>
              </a:rPr>
              <a:t>t</a:t>
            </a:r>
            <a:r>
              <a:rPr dirty="0" sz="850" spc="45">
                <a:solidFill>
                  <a:srgbClr val="565266"/>
                </a:solidFill>
                <a:latin typeface="Arial"/>
                <a:cs typeface="Arial"/>
              </a:rPr>
              <a:t>a </a:t>
            </a:r>
            <a:r>
              <a:rPr dirty="0" sz="850">
                <a:solidFill>
                  <a:srgbClr val="4B3A4F"/>
                </a:solidFill>
                <a:latin typeface="Arial"/>
                <a:cs typeface="Arial"/>
              </a:rPr>
              <a:t>s</a:t>
            </a:r>
            <a:r>
              <a:rPr dirty="0" sz="850">
                <a:solidFill>
                  <a:srgbClr val="565266"/>
                </a:solidFill>
                <a:latin typeface="Arial"/>
                <a:cs typeface="Arial"/>
              </a:rPr>
              <a:t>o</a:t>
            </a:r>
            <a:r>
              <a:rPr dirty="0" sz="850">
                <a:solidFill>
                  <a:srgbClr val="672B56"/>
                </a:solidFill>
                <a:latin typeface="Arial"/>
                <a:cs typeface="Arial"/>
              </a:rPr>
              <a:t>ll!</a:t>
            </a:r>
            <a:r>
              <a:rPr dirty="0" sz="850">
                <a:solidFill>
                  <a:srgbClr val="2B1F62"/>
                </a:solidFill>
                <a:latin typeface="Arial"/>
                <a:cs typeface="Arial"/>
              </a:rPr>
              <a:t>r</a:t>
            </a:r>
            <a:r>
              <a:rPr dirty="0" sz="850">
                <a:solidFill>
                  <a:srgbClr val="565266"/>
                </a:solidFill>
                <a:latin typeface="Arial"/>
                <a:cs typeface="Arial"/>
              </a:rPr>
              <a:t>c</a:t>
            </a:r>
            <a:r>
              <a:rPr dirty="0" sz="850">
                <a:solidFill>
                  <a:srgbClr val="4B3A4F"/>
                </a:solidFill>
                <a:latin typeface="Arial"/>
                <a:cs typeface="Arial"/>
              </a:rPr>
              <a:t>es</a:t>
            </a:r>
            <a:r>
              <a:rPr dirty="0" sz="850">
                <a:solidFill>
                  <a:srgbClr val="676E7C"/>
                </a:solidFill>
                <a:latin typeface="Arial"/>
                <a:cs typeface="Arial"/>
              </a:rPr>
              <a:t>: </a:t>
            </a:r>
            <a:r>
              <a:rPr dirty="0" sz="900" spc="15">
                <a:solidFill>
                  <a:srgbClr val="4B3A4F"/>
                </a:solidFill>
                <a:latin typeface="Arial"/>
                <a:cs typeface="Arial"/>
              </a:rPr>
              <a:t>Ka</a:t>
            </a:r>
            <a:r>
              <a:rPr dirty="0" sz="900" spc="15">
                <a:solidFill>
                  <a:srgbClr val="565266"/>
                </a:solidFill>
                <a:latin typeface="Arial"/>
                <a:cs typeface="Arial"/>
              </a:rPr>
              <a:t>y </a:t>
            </a:r>
            <a:r>
              <a:rPr dirty="0" sz="850" spc="25">
                <a:solidFill>
                  <a:srgbClr val="565266"/>
                </a:solidFill>
                <a:latin typeface="Arial"/>
                <a:cs typeface="Arial"/>
              </a:rPr>
              <a:t>Kob</a:t>
            </a:r>
            <a:r>
              <a:rPr dirty="0" sz="850" spc="25">
                <a:solidFill>
                  <a:srgbClr val="3D4264"/>
                </a:solidFill>
                <a:latin typeface="Arial"/>
                <a:cs typeface="Arial"/>
              </a:rPr>
              <a:t>a</a:t>
            </a:r>
            <a:r>
              <a:rPr dirty="0" sz="850" spc="25">
                <a:solidFill>
                  <a:srgbClr val="565266"/>
                </a:solidFill>
                <a:latin typeface="Arial"/>
                <a:cs typeface="Arial"/>
              </a:rPr>
              <a:t>k: </a:t>
            </a:r>
            <a:r>
              <a:rPr dirty="0" sz="850" spc="30">
                <a:solidFill>
                  <a:srgbClr val="565266"/>
                </a:solidFill>
                <a:latin typeface="Arial"/>
                <a:cs typeface="Arial"/>
              </a:rPr>
              <a:t>rnou</a:t>
            </a:r>
            <a:r>
              <a:rPr dirty="0" sz="850" spc="30">
                <a:solidFill>
                  <a:srgbClr val="4B3A4F"/>
                </a:solidFill>
                <a:latin typeface="Arial"/>
                <a:cs typeface="Arial"/>
              </a:rPr>
              <a:t>se </a:t>
            </a:r>
            <a:r>
              <a:rPr dirty="0" sz="850" spc="30">
                <a:solidFill>
                  <a:srgbClr val="565266"/>
                </a:solidFill>
                <a:latin typeface="Arial"/>
                <a:cs typeface="Arial"/>
              </a:rPr>
              <a:t>p</a:t>
            </a:r>
            <a:r>
              <a:rPr dirty="0" sz="850" spc="30">
                <a:solidFill>
                  <a:srgbClr val="698CA3"/>
                </a:solidFill>
                <a:latin typeface="Arial"/>
                <a:cs typeface="Arial"/>
              </a:rPr>
              <a:t>l</a:t>
            </a:r>
            <a:r>
              <a:rPr dirty="0" sz="850" spc="30">
                <a:solidFill>
                  <a:srgbClr val="565266"/>
                </a:solidFill>
                <a:latin typeface="Arial"/>
                <a:cs typeface="Arial"/>
              </a:rPr>
              <a:t>a</a:t>
            </a:r>
            <a:r>
              <a:rPr dirty="0" sz="850" spc="30">
                <a:solidFill>
                  <a:srgbClr val="4B3A4F"/>
                </a:solidFill>
                <a:latin typeface="Arial"/>
                <a:cs typeface="Arial"/>
              </a:rPr>
              <a:t>ce</a:t>
            </a:r>
            <a:r>
              <a:rPr dirty="0" sz="850" spc="30">
                <a:solidFill>
                  <a:srgbClr val="1F3B70"/>
                </a:solidFill>
                <a:latin typeface="Arial"/>
                <a:cs typeface="Arial"/>
              </a:rPr>
              <a:t>nt</a:t>
            </a:r>
            <a:r>
              <a:rPr dirty="0" sz="850" spc="30">
                <a:solidFill>
                  <a:srgbClr val="565266"/>
                </a:solidFill>
                <a:latin typeface="Arial"/>
                <a:cs typeface="Arial"/>
              </a:rPr>
              <a:t>a </a:t>
            </a:r>
            <a:r>
              <a:rPr dirty="0" sz="850" spc="-65">
                <a:solidFill>
                  <a:srgbClr val="4B3A4F"/>
                </a:solidFill>
                <a:latin typeface="Arial"/>
                <a:cs typeface="Arial"/>
              </a:rPr>
              <a:t>d</a:t>
            </a:r>
            <a:r>
              <a:rPr dirty="0" sz="850" spc="-65">
                <a:solidFill>
                  <a:srgbClr val="565266"/>
                </a:solidFill>
                <a:latin typeface="Arial"/>
                <a:cs typeface="Arial"/>
              </a:rPr>
              <a:t>!a</a:t>
            </a:r>
            <a:r>
              <a:rPr dirty="0" sz="850" spc="-65">
                <a:solidFill>
                  <a:srgbClr val="3D4264"/>
                </a:solidFill>
                <a:latin typeface="Arial"/>
                <a:cs typeface="Arial"/>
              </a:rPr>
              <a:t>t </a:t>
            </a:r>
            <a:r>
              <a:rPr dirty="0" sz="850" spc="-120">
                <a:solidFill>
                  <a:srgbClr val="565266"/>
                </a:solidFill>
                <a:latin typeface="Arial"/>
                <a:cs typeface="Arial"/>
              </a:rPr>
              <a:t>óli</a:t>
            </a:r>
            <a:r>
              <a:rPr dirty="0" sz="850" spc="-120">
                <a:solidFill>
                  <a:srgbClr val="919095"/>
                </a:solidFill>
                <a:latin typeface="Arial"/>
                <a:cs typeface="Arial"/>
              </a:rPr>
              <a:t>,   </a:t>
            </a:r>
            <a:r>
              <a:rPr dirty="0" sz="900" spc="-40">
                <a:solidFill>
                  <a:srgbClr val="676E7C"/>
                </a:solidFill>
                <a:latin typeface="Arial"/>
                <a:cs typeface="Arial"/>
              </a:rPr>
              <a:t>Ch</a:t>
            </a:r>
            <a:r>
              <a:rPr dirty="0" sz="900" spc="-40">
                <a:solidFill>
                  <a:srgbClr val="4B3A4F"/>
                </a:solidFill>
                <a:latin typeface="Arial"/>
                <a:cs typeface="Arial"/>
              </a:rPr>
              <a:t>ei</a:t>
            </a:r>
            <a:r>
              <a:rPr dirty="0" sz="900" spc="-40">
                <a:solidFill>
                  <a:srgbClr val="0C2474"/>
                </a:solidFill>
                <a:latin typeface="Arial"/>
                <a:cs typeface="Arial"/>
              </a:rPr>
              <a:t>l</a:t>
            </a:r>
            <a:r>
              <a:rPr dirty="0" sz="900" spc="-40">
                <a:solidFill>
                  <a:srgbClr val="565B9E"/>
                </a:solidFill>
                <a:latin typeface="Arial"/>
                <a:cs typeface="Arial"/>
              </a:rPr>
              <a:t>\   </a:t>
            </a:r>
            <a:r>
              <a:rPr dirty="0" sz="850" spc="-130">
                <a:solidFill>
                  <a:srgbClr val="565266"/>
                </a:solidFill>
                <a:latin typeface="Arial"/>
                <a:cs typeface="Arial"/>
              </a:rPr>
              <a:t>B</a:t>
            </a:r>
            <a:r>
              <a:rPr dirty="0" sz="850" spc="-25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850" spc="-110">
                <a:solidFill>
                  <a:srgbClr val="4B3A4F"/>
                </a:solidFill>
                <a:latin typeface="Arial"/>
                <a:cs typeface="Arial"/>
              </a:rPr>
              <a:t>o </a:t>
            </a:r>
            <a:r>
              <a:rPr dirty="0" sz="850" spc="-10">
                <a:solidFill>
                  <a:srgbClr val="565266"/>
                </a:solidFill>
                <a:latin typeface="Arial"/>
                <a:cs typeface="Arial"/>
              </a:rPr>
              <a:t>ett</a:t>
            </a:r>
            <a:r>
              <a:rPr dirty="0" sz="850" spc="-10">
                <a:solidFill>
                  <a:srgbClr val="8A4462"/>
                </a:solidFill>
                <a:latin typeface="Arial"/>
                <a:cs typeface="Arial"/>
              </a:rPr>
              <a:t>i</a:t>
            </a:r>
            <a:r>
              <a:rPr dirty="0" sz="850" spc="-10">
                <a:solidFill>
                  <a:srgbClr val="4B3A4F"/>
                </a:solidFill>
                <a:latin typeface="Arial"/>
                <a:cs typeface="Arial"/>
              </a:rPr>
              <a:t>ge</a:t>
            </a:r>
            <a:r>
              <a:rPr dirty="0" sz="850" spc="-10">
                <a:solidFill>
                  <a:srgbClr val="6E4B60"/>
                </a:solidFill>
                <a:latin typeface="Arial"/>
                <a:cs typeface="Arial"/>
              </a:rPr>
              <a:t>r</a:t>
            </a:r>
            <a:r>
              <a:rPr dirty="0" sz="850" spc="-10">
                <a:solidFill>
                  <a:srgbClr val="877780"/>
                </a:solidFill>
                <a:latin typeface="Arial"/>
                <a:cs typeface="Arial"/>
              </a:rPr>
              <a:t>,</a:t>
            </a:r>
            <a:r>
              <a:rPr dirty="0" sz="850" spc="-10">
                <a:solidFill>
                  <a:srgbClr val="79BCE8"/>
                </a:solidFill>
                <a:latin typeface="Arial"/>
                <a:cs typeface="Arial"/>
              </a:rPr>
              <a:t>, </a:t>
            </a:r>
            <a:r>
              <a:rPr dirty="0" sz="850" spc="-65">
                <a:solidFill>
                  <a:srgbClr val="4B3A4F"/>
                </a:solidFill>
                <a:latin typeface="Arial"/>
                <a:cs typeface="Arial"/>
              </a:rPr>
              <a:t>.i</a:t>
            </a:r>
            <a:r>
              <a:rPr dirty="0" sz="850" spc="-65">
                <a:solidFill>
                  <a:srgbClr val="565266"/>
                </a:solidFill>
                <a:latin typeface="Arial"/>
                <a:cs typeface="Arial"/>
              </a:rPr>
              <a:t>m </a:t>
            </a:r>
            <a:r>
              <a:rPr dirty="0" sz="850" spc="-50">
                <a:solidFill>
                  <a:srgbClr val="676E7C"/>
                </a:solidFill>
                <a:latin typeface="Arial"/>
                <a:cs typeface="Arial"/>
              </a:rPr>
              <a:t>:I </a:t>
            </a:r>
            <a:r>
              <a:rPr dirty="0" sz="850" spc="-135">
                <a:solidFill>
                  <a:srgbClr val="4B3A4F"/>
                </a:solidFill>
                <a:latin typeface="Arial"/>
                <a:cs typeface="Arial"/>
              </a:rPr>
              <a:t>M </a:t>
            </a:r>
            <a:r>
              <a:rPr dirty="0" sz="850" spc="-60">
                <a:solidFill>
                  <a:srgbClr val="565266"/>
                </a:solidFill>
                <a:latin typeface="Arial"/>
                <a:cs typeface="Arial"/>
              </a:rPr>
              <a:t>offi  </a:t>
            </a:r>
            <a:r>
              <a:rPr dirty="0" sz="850" spc="-45">
                <a:solidFill>
                  <a:srgbClr val="676E7C"/>
                </a:solidFill>
                <a:latin typeface="Arial"/>
                <a:cs typeface="Arial"/>
              </a:rPr>
              <a:t>t  </a:t>
            </a:r>
            <a:r>
              <a:rPr dirty="0" sz="850" spc="-90">
                <a:solidFill>
                  <a:srgbClr val="312F46"/>
                </a:solidFill>
                <a:latin typeface="Arial"/>
                <a:cs typeface="Arial"/>
              </a:rPr>
              <a:t>e </a:t>
            </a:r>
            <a:r>
              <a:rPr dirty="0" sz="850" spc="-45">
                <a:solidFill>
                  <a:srgbClr val="56164F"/>
                </a:solidFill>
                <a:latin typeface="Arial"/>
                <a:cs typeface="Arial"/>
              </a:rPr>
              <a:t>t  </a:t>
            </a:r>
            <a:r>
              <a:rPr dirty="0" sz="850" spc="-90">
                <a:solidFill>
                  <a:srgbClr val="565266"/>
                </a:solidFill>
                <a:latin typeface="Arial"/>
                <a:cs typeface="Arial"/>
              </a:rPr>
              <a:t>a </a:t>
            </a:r>
            <a:r>
              <a:rPr dirty="0" sz="850" spc="-95">
                <a:solidFill>
                  <a:srgbClr val="8A4462"/>
                </a:solidFill>
                <a:latin typeface="Arial"/>
                <a:cs typeface="Arial"/>
              </a:rPr>
              <a:t>l</a:t>
            </a:r>
            <a:r>
              <a:rPr dirty="0" sz="850" spc="-95">
                <a:solidFill>
                  <a:srgbClr val="8ACCF2"/>
                </a:solidFill>
                <a:latin typeface="Arial"/>
                <a:cs typeface="Arial"/>
              </a:rPr>
              <a:t>l</a:t>
            </a:r>
            <a:r>
              <a:rPr dirty="0" sz="850" spc="-95">
                <a:solidFill>
                  <a:srgbClr val="676E7C"/>
                </a:solidFill>
                <a:latin typeface="Arial"/>
                <a:cs typeface="Arial"/>
              </a:rPr>
              <a:t>.  </a:t>
            </a:r>
            <a:r>
              <a:rPr dirty="0" sz="850" spc="30">
                <a:solidFill>
                  <a:srgbClr val="565266"/>
                </a:solidFill>
                <a:latin typeface="Arial"/>
                <a:cs typeface="Arial"/>
              </a:rPr>
              <a:t>{20</a:t>
            </a:r>
            <a:r>
              <a:rPr dirty="0" sz="850" spc="30">
                <a:solidFill>
                  <a:srgbClr val="672B56"/>
                </a:solidFill>
                <a:latin typeface="Arial"/>
                <a:cs typeface="Arial"/>
              </a:rPr>
              <a:t>1</a:t>
            </a:r>
            <a:r>
              <a:rPr dirty="0" sz="850" spc="30">
                <a:solidFill>
                  <a:srgbClr val="4B3A4F"/>
                </a:solidFill>
                <a:latin typeface="Arial"/>
                <a:cs typeface="Arial"/>
              </a:rPr>
              <a:t>5</a:t>
            </a:r>
            <a:r>
              <a:rPr dirty="0" sz="850" spc="30">
                <a:solidFill>
                  <a:srgbClr val="877780"/>
                </a:solidFill>
                <a:latin typeface="Arial"/>
                <a:cs typeface="Arial"/>
              </a:rPr>
              <a:t>)</a:t>
            </a:r>
            <a:r>
              <a:rPr dirty="0" sz="850" spc="30">
                <a:solidFill>
                  <a:srgbClr val="565266"/>
                </a:solidFill>
                <a:latin typeface="Arial"/>
                <a:cs typeface="Arial"/>
              </a:rPr>
              <a:t>: </a:t>
            </a:r>
            <a:r>
              <a:rPr dirty="0" sz="900" spc="10">
                <a:solidFill>
                  <a:srgbClr val="381C46"/>
                </a:solidFill>
                <a:latin typeface="Arial"/>
                <a:cs typeface="Arial"/>
              </a:rPr>
              <a:t>M</a:t>
            </a:r>
            <a:r>
              <a:rPr dirty="0" sz="900" spc="10">
                <a:solidFill>
                  <a:srgbClr val="231F2D"/>
                </a:solidFill>
                <a:latin typeface="Arial"/>
                <a:cs typeface="Arial"/>
              </a:rPr>
              <a:t>E</a:t>
            </a:r>
            <a:r>
              <a:rPr dirty="0" sz="900" spc="10">
                <a:solidFill>
                  <a:srgbClr val="565266"/>
                </a:solidFill>
                <a:latin typeface="Arial"/>
                <a:cs typeface="Arial"/>
              </a:rPr>
              <a:t>R</a:t>
            </a:r>
            <a:r>
              <a:rPr dirty="0" sz="900" spc="10">
                <a:solidFill>
                  <a:srgbClr val="381C46"/>
                </a:solidFill>
                <a:latin typeface="Arial"/>
                <a:cs typeface="Arial"/>
              </a:rPr>
              <a:t>F</a:t>
            </a:r>
            <a:r>
              <a:rPr dirty="0" sz="900" spc="10">
                <a:solidFill>
                  <a:srgbClr val="230067"/>
                </a:solidFill>
                <a:latin typeface="Arial"/>
                <a:cs typeface="Arial"/>
              </a:rPr>
              <a:t>I</a:t>
            </a:r>
            <a:r>
              <a:rPr dirty="0" sz="900" spc="10">
                <a:solidFill>
                  <a:srgbClr val="565266"/>
                </a:solidFill>
                <a:latin typeface="Arial"/>
                <a:cs typeface="Arial"/>
              </a:rPr>
              <a:t>S</a:t>
            </a:r>
            <a:r>
              <a:rPr dirty="0" sz="900" spc="10">
                <a:solidFill>
                  <a:srgbClr val="3D4264"/>
                </a:solidFill>
                <a:latin typeface="Arial"/>
                <a:cs typeface="Arial"/>
              </a:rPr>
              <a:t>H</a:t>
            </a:r>
            <a:r>
              <a:rPr dirty="0" sz="900" spc="-85">
                <a:solidFill>
                  <a:srgbClr val="3D4264"/>
                </a:solidFill>
                <a:latin typeface="Arial"/>
                <a:cs typeface="Arial"/>
              </a:rPr>
              <a:t> </a:t>
            </a:r>
            <a:r>
              <a:rPr dirty="0" sz="850" spc="-65">
                <a:solidFill>
                  <a:srgbClr val="4B3A4F"/>
                </a:solidFill>
                <a:latin typeface="Arial"/>
                <a:cs typeface="Arial"/>
              </a:rPr>
              <a:t>d</a:t>
            </a:r>
            <a:r>
              <a:rPr dirty="0" sz="850" spc="-65">
                <a:solidFill>
                  <a:srgbClr val="565266"/>
                </a:solidFill>
                <a:latin typeface="Arial"/>
                <a:cs typeface="Arial"/>
              </a:rPr>
              <a:t>!a</a:t>
            </a:r>
            <a:r>
              <a:rPr dirty="0" sz="850" spc="-65">
                <a:solidFill>
                  <a:srgbClr val="56164F"/>
                </a:solidFill>
                <a:latin typeface="Arial"/>
                <a:cs typeface="Arial"/>
              </a:rPr>
              <a:t>t</a:t>
            </a:r>
            <a:endParaRPr sz="8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800">
              <a:latin typeface="Arial"/>
              <a:cs typeface="Arial"/>
            </a:endParaRPr>
          </a:p>
          <a:p>
            <a:pPr marL="14604">
              <a:lnSpc>
                <a:spcPct val="100000"/>
              </a:lnSpc>
            </a:pPr>
            <a:r>
              <a:rPr dirty="0" sz="850" spc="-195">
                <a:solidFill>
                  <a:srgbClr val="676E7C"/>
                </a:solidFill>
                <a:latin typeface="Arial"/>
                <a:cs typeface="Arial"/>
              </a:rPr>
              <a:t>(      </a:t>
            </a:r>
            <a:r>
              <a:rPr dirty="0" sz="850" spc="15">
                <a:solidFill>
                  <a:srgbClr val="4B3A4F"/>
                </a:solidFill>
                <a:latin typeface="Arial"/>
                <a:cs typeface="Arial"/>
              </a:rPr>
              <a:t>20</a:t>
            </a:r>
            <a:r>
              <a:rPr dirty="0" sz="850" spc="15">
                <a:solidFill>
                  <a:srgbClr val="565266"/>
                </a:solidFill>
                <a:latin typeface="Arial"/>
                <a:cs typeface="Arial"/>
              </a:rPr>
              <a:t>16</a:t>
            </a:r>
            <a:r>
              <a:rPr dirty="0" sz="850" spc="15">
                <a:solidFill>
                  <a:srgbClr val="676E7C"/>
                </a:solidFill>
                <a:latin typeface="Arial"/>
                <a:cs typeface="Arial"/>
              </a:rPr>
              <a:t>}</a:t>
            </a:r>
            <a:r>
              <a:rPr dirty="0" sz="850" spc="15">
                <a:solidFill>
                  <a:srgbClr val="919095"/>
                </a:solidFill>
                <a:latin typeface="Arial"/>
                <a:cs typeface="Arial"/>
              </a:rPr>
              <a:t>, </a:t>
            </a:r>
            <a:r>
              <a:rPr dirty="0" sz="850" spc="15">
                <a:solidFill>
                  <a:srgbClr val="4B3A4F"/>
                </a:solidFill>
                <a:latin typeface="Arial"/>
                <a:cs typeface="Arial"/>
              </a:rPr>
              <a:t>l:l</a:t>
            </a:r>
            <a:r>
              <a:rPr dirty="0" sz="850" spc="15">
                <a:solidFill>
                  <a:srgbClr val="565266"/>
                </a:solidFill>
                <a:latin typeface="Arial"/>
                <a:cs typeface="Arial"/>
              </a:rPr>
              <a:t>oy  </a:t>
            </a:r>
            <a:r>
              <a:rPr dirty="0" sz="850" spc="-5">
                <a:solidFill>
                  <a:srgbClr val="565266"/>
                </a:solidFill>
                <a:latin typeface="Arial"/>
                <a:cs typeface="Arial"/>
              </a:rPr>
              <a:t>ov </a:t>
            </a:r>
            <a:r>
              <a:rPr dirty="0" sz="1050" spc="15">
                <a:solidFill>
                  <a:srgbClr val="565266"/>
                </a:solidFill>
                <a:latin typeface="Times New Roman"/>
                <a:cs typeface="Times New Roman"/>
              </a:rPr>
              <a:t>et </a:t>
            </a:r>
            <a:r>
              <a:rPr dirty="0" sz="850" spc="20">
                <a:solidFill>
                  <a:srgbClr val="4B3A4F"/>
                </a:solidFill>
                <a:latin typeface="Arial"/>
                <a:cs typeface="Arial"/>
              </a:rPr>
              <a:t>a</a:t>
            </a:r>
            <a:r>
              <a:rPr dirty="0" sz="850" spc="20">
                <a:solidFill>
                  <a:srgbClr val="232389"/>
                </a:solidFill>
                <a:latin typeface="Arial"/>
                <a:cs typeface="Arial"/>
              </a:rPr>
              <a:t>l </a:t>
            </a:r>
            <a:r>
              <a:rPr dirty="0" sz="850" spc="30">
                <a:solidFill>
                  <a:srgbClr val="565266"/>
                </a:solidFill>
                <a:latin typeface="Arial"/>
                <a:cs typeface="Arial"/>
              </a:rPr>
              <a:t>{200</a:t>
            </a:r>
            <a:r>
              <a:rPr dirty="0" sz="850" spc="30">
                <a:solidFill>
                  <a:srgbClr val="3D4264"/>
                </a:solidFill>
                <a:latin typeface="Arial"/>
                <a:cs typeface="Arial"/>
              </a:rPr>
              <a:t>1</a:t>
            </a:r>
            <a:r>
              <a:rPr dirty="0" sz="850" spc="30">
                <a:solidFill>
                  <a:srgbClr val="676E7C"/>
                </a:solidFill>
                <a:latin typeface="Arial"/>
                <a:cs typeface="Arial"/>
              </a:rPr>
              <a:t>)</a:t>
            </a:r>
            <a:r>
              <a:rPr dirty="0" sz="850" spc="30">
                <a:solidFill>
                  <a:srgbClr val="698CA3"/>
                </a:solidFill>
                <a:latin typeface="Arial"/>
                <a:cs typeface="Arial"/>
              </a:rPr>
              <a:t>, </a:t>
            </a:r>
            <a:r>
              <a:rPr dirty="0" sz="850" spc="25">
                <a:solidFill>
                  <a:srgbClr val="4B3A4F"/>
                </a:solidFill>
                <a:latin typeface="Arial"/>
                <a:cs typeface="Arial"/>
              </a:rPr>
              <a:t>Ko</a:t>
            </a:r>
            <a:r>
              <a:rPr dirty="0" sz="850" spc="25">
                <a:solidFill>
                  <a:srgbClr val="232389"/>
                </a:solidFill>
                <a:latin typeface="Arial"/>
                <a:cs typeface="Arial"/>
              </a:rPr>
              <a:t>l</a:t>
            </a:r>
            <a:r>
              <a:rPr dirty="0" sz="850" spc="25">
                <a:solidFill>
                  <a:srgbClr val="565266"/>
                </a:solidFill>
                <a:latin typeface="Arial"/>
                <a:cs typeface="Arial"/>
              </a:rPr>
              <a:t>rnogmov </a:t>
            </a:r>
            <a:r>
              <a:rPr dirty="0" sz="1050" spc="15">
                <a:solidFill>
                  <a:srgbClr val="565266"/>
                </a:solidFill>
                <a:latin typeface="Times New Roman"/>
                <a:cs typeface="Times New Roman"/>
              </a:rPr>
              <a:t>et </a:t>
            </a:r>
            <a:r>
              <a:rPr dirty="0" sz="850" spc="50">
                <a:solidFill>
                  <a:srgbClr val="3D4264"/>
                </a:solidFill>
                <a:latin typeface="Arial"/>
                <a:cs typeface="Arial"/>
              </a:rPr>
              <a:t>a</a:t>
            </a:r>
            <a:r>
              <a:rPr dirty="0" sz="850" spc="50">
                <a:solidFill>
                  <a:srgbClr val="232389"/>
                </a:solidFill>
                <a:latin typeface="Arial"/>
                <a:cs typeface="Arial"/>
              </a:rPr>
              <a:t>l </a:t>
            </a:r>
            <a:r>
              <a:rPr dirty="0" sz="850" spc="20">
                <a:solidFill>
                  <a:srgbClr val="565266"/>
                </a:solidFill>
                <a:latin typeface="Arial"/>
                <a:cs typeface="Arial"/>
              </a:rPr>
              <a:t>{200</a:t>
            </a:r>
            <a:r>
              <a:rPr dirty="0" sz="850" spc="20">
                <a:solidFill>
                  <a:srgbClr val="4B3A4F"/>
                </a:solidFill>
                <a:latin typeface="Arial"/>
                <a:cs typeface="Arial"/>
              </a:rPr>
              <a:t>2</a:t>
            </a:r>
            <a:r>
              <a:rPr dirty="0" sz="850" spc="20">
                <a:solidFill>
                  <a:srgbClr val="676E7C"/>
                </a:solidFill>
                <a:latin typeface="Arial"/>
                <a:cs typeface="Arial"/>
              </a:rPr>
              <a:t>}</a:t>
            </a:r>
            <a:r>
              <a:rPr dirty="0" sz="850" spc="20">
                <a:solidFill>
                  <a:srgbClr val="698CA3"/>
                </a:solidFill>
                <a:latin typeface="Arial"/>
                <a:cs typeface="Arial"/>
              </a:rPr>
              <a:t>, </a:t>
            </a:r>
            <a:r>
              <a:rPr dirty="0" sz="850" spc="5">
                <a:solidFill>
                  <a:srgbClr val="231F2D"/>
                </a:solidFill>
                <a:latin typeface="Arial"/>
                <a:cs typeface="Arial"/>
              </a:rPr>
              <a:t>B</a:t>
            </a:r>
            <a:r>
              <a:rPr dirty="0" sz="850" spc="5">
                <a:solidFill>
                  <a:srgbClr val="565266"/>
                </a:solidFill>
                <a:latin typeface="Arial"/>
                <a:cs typeface="Arial"/>
              </a:rPr>
              <a:t>o</a:t>
            </a:r>
            <a:r>
              <a:rPr dirty="0" sz="850" spc="5">
                <a:solidFill>
                  <a:srgbClr val="676E7C"/>
                </a:solidFill>
                <a:latin typeface="Arial"/>
                <a:cs typeface="Arial"/>
              </a:rPr>
              <a:t>lji</a:t>
            </a:r>
            <a:r>
              <a:rPr dirty="0" sz="850" spc="5">
                <a:solidFill>
                  <a:srgbClr val="312F46"/>
                </a:solidFill>
                <a:latin typeface="Arial"/>
                <a:cs typeface="Arial"/>
              </a:rPr>
              <a:t>l</a:t>
            </a:r>
            <a:r>
              <a:rPr dirty="0" sz="850" spc="5">
                <a:solidFill>
                  <a:srgbClr val="565266"/>
                </a:solidFill>
                <a:latin typeface="Arial"/>
                <a:cs typeface="Arial"/>
              </a:rPr>
              <a:t>mv </a:t>
            </a:r>
            <a:r>
              <a:rPr dirty="0" sz="850" spc="-185">
                <a:solidFill>
                  <a:srgbClr val="565266"/>
                </a:solidFill>
                <a:latin typeface="Arial"/>
                <a:cs typeface="Arial"/>
              </a:rPr>
              <a:t>a11.</a:t>
            </a:r>
            <a:r>
              <a:rPr dirty="0" sz="850" spc="-185">
                <a:solidFill>
                  <a:srgbClr val="3D4264"/>
                </a:solidFill>
                <a:latin typeface="Arial"/>
                <a:cs typeface="Arial"/>
              </a:rPr>
              <a:t>d           </a:t>
            </a:r>
            <a:r>
              <a:rPr dirty="0" sz="850" spc="-265">
                <a:solidFill>
                  <a:srgbClr val="565266"/>
                </a:solidFill>
                <a:latin typeface="Arial"/>
                <a:cs typeface="Arial"/>
              </a:rPr>
              <a:t>Ko</a:t>
            </a:r>
            <a:r>
              <a:rPr dirty="0" sz="850" spc="385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850" spc="-105">
                <a:solidFill>
                  <a:srgbClr val="8A4462"/>
                </a:solidFill>
                <a:latin typeface="Arial"/>
                <a:cs typeface="Arial"/>
              </a:rPr>
              <a:t>l'</a:t>
            </a:r>
            <a:r>
              <a:rPr dirty="0" sz="850" spc="-105">
                <a:solidFill>
                  <a:srgbClr val="565266"/>
                </a:solidFill>
                <a:latin typeface="Arial"/>
                <a:cs typeface="Arial"/>
              </a:rPr>
              <a:t>m  </a:t>
            </a:r>
            <a:r>
              <a:rPr dirty="0" sz="850" spc="-130">
                <a:solidFill>
                  <a:srgbClr val="4B3A4F"/>
                </a:solidFill>
                <a:latin typeface="Arial"/>
                <a:cs typeface="Arial"/>
              </a:rPr>
              <a:t>og   </a:t>
            </a:r>
            <a:r>
              <a:rPr dirty="0" sz="850" spc="-160">
                <a:solidFill>
                  <a:srgbClr val="565266"/>
                </a:solidFill>
                <a:latin typeface="Arial"/>
                <a:cs typeface="Arial"/>
              </a:rPr>
              <a:t>mo       </a:t>
            </a:r>
            <a:r>
              <a:rPr dirty="0" sz="850" spc="-5">
                <a:solidFill>
                  <a:srgbClr val="565266"/>
                </a:solidFill>
                <a:latin typeface="Arial"/>
                <a:cs typeface="Arial"/>
              </a:rPr>
              <a:t>v </a:t>
            </a:r>
            <a:r>
              <a:rPr dirty="0" sz="850" spc="45">
                <a:solidFill>
                  <a:srgbClr val="312F46"/>
                </a:solidFill>
                <a:latin typeface="Arial"/>
                <a:cs typeface="Arial"/>
              </a:rPr>
              <a:t>e</a:t>
            </a:r>
            <a:r>
              <a:rPr dirty="0" sz="850" spc="45">
                <a:solidFill>
                  <a:srgbClr val="3D4264"/>
                </a:solidFill>
                <a:latin typeface="Arial"/>
                <a:cs typeface="Arial"/>
              </a:rPr>
              <a:t>t </a:t>
            </a:r>
            <a:r>
              <a:rPr dirty="0" sz="850" spc="20">
                <a:solidFill>
                  <a:srgbClr val="565266"/>
                </a:solidFill>
                <a:latin typeface="Arial"/>
                <a:cs typeface="Arial"/>
              </a:rPr>
              <a:t>a</a:t>
            </a:r>
            <a:r>
              <a:rPr dirty="0" sz="850" spc="20">
                <a:solidFill>
                  <a:srgbClr val="232389"/>
                </a:solidFill>
                <a:latin typeface="Arial"/>
                <a:cs typeface="Arial"/>
              </a:rPr>
              <a:t>l </a:t>
            </a:r>
            <a:r>
              <a:rPr dirty="0" sz="850" spc="20">
                <a:solidFill>
                  <a:srgbClr val="676E7C"/>
                </a:solidFill>
                <a:latin typeface="Arial"/>
                <a:cs typeface="Arial"/>
              </a:rPr>
              <a:t>(</a:t>
            </a:r>
            <a:r>
              <a:rPr dirty="0" sz="850" spc="20">
                <a:solidFill>
                  <a:srgbClr val="4B3A4F"/>
                </a:solidFill>
                <a:latin typeface="Arial"/>
                <a:cs typeface="Arial"/>
              </a:rPr>
              <a:t>20</a:t>
            </a:r>
            <a:r>
              <a:rPr dirty="0" sz="850" spc="20">
                <a:solidFill>
                  <a:srgbClr val="565266"/>
                </a:solidFill>
                <a:latin typeface="Arial"/>
                <a:cs typeface="Arial"/>
              </a:rPr>
              <a:t>0</a:t>
            </a:r>
            <a:r>
              <a:rPr dirty="0" sz="850" spc="20">
                <a:solidFill>
                  <a:srgbClr val="3D4264"/>
                </a:solidFill>
                <a:latin typeface="Arial"/>
                <a:cs typeface="Arial"/>
              </a:rPr>
              <a:t>4</a:t>
            </a:r>
            <a:r>
              <a:rPr dirty="0" sz="850" spc="20">
                <a:solidFill>
                  <a:srgbClr val="877780"/>
                </a:solidFill>
                <a:latin typeface="Arial"/>
                <a:cs typeface="Arial"/>
              </a:rPr>
              <a:t>}</a:t>
            </a:r>
            <a:r>
              <a:rPr dirty="0" sz="850" spc="20">
                <a:solidFill>
                  <a:srgbClr val="919095"/>
                </a:solidFill>
                <a:latin typeface="Arial"/>
                <a:cs typeface="Arial"/>
              </a:rPr>
              <a:t>, </a:t>
            </a:r>
            <a:r>
              <a:rPr dirty="0" sz="850" spc="10">
                <a:solidFill>
                  <a:srgbClr val="4B3A4F"/>
                </a:solidFill>
                <a:latin typeface="Arial"/>
                <a:cs typeface="Arial"/>
              </a:rPr>
              <a:t>l:lag</a:t>
            </a:r>
            <a:r>
              <a:rPr dirty="0" sz="850" spc="10">
                <a:solidFill>
                  <a:srgbClr val="565266"/>
                </a:solidFill>
                <a:latin typeface="Arial"/>
                <a:cs typeface="Arial"/>
              </a:rPr>
              <a:t>on</a:t>
            </a:r>
            <a:r>
              <a:rPr dirty="0" sz="850" spc="-120">
                <a:solidFill>
                  <a:srgbClr val="565266"/>
                </a:solidFill>
                <a:latin typeface="Arial"/>
                <a:cs typeface="Arial"/>
              </a:rPr>
              <a:t> </a:t>
            </a:r>
            <a:r>
              <a:rPr dirty="0" sz="850" spc="35">
                <a:solidFill>
                  <a:srgbClr val="565266"/>
                </a:solidFill>
                <a:latin typeface="Arial"/>
                <a:cs typeface="Arial"/>
              </a:rPr>
              <a:t>{200</a:t>
            </a:r>
            <a:endParaRPr sz="850">
              <a:latin typeface="Arial"/>
              <a:cs typeface="Arial"/>
            </a:endParaRPr>
          </a:p>
        </p:txBody>
      </p:sp>
      <p:sp>
        <p:nvSpPr>
          <p:cNvPr id="174" name="object 174"/>
          <p:cNvSpPr txBox="1"/>
          <p:nvPr/>
        </p:nvSpPr>
        <p:spPr>
          <a:xfrm>
            <a:off x="9781079" y="6507044"/>
            <a:ext cx="122555" cy="99060"/>
          </a:xfrm>
          <a:prstGeom prst="rect">
            <a:avLst/>
          </a:prstGeom>
          <a:solidFill>
            <a:srgbClr val="E9EDE4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75"/>
              </a:lnSpc>
            </a:pPr>
            <a:r>
              <a:rPr dirty="0" sz="850" spc="25">
                <a:solidFill>
                  <a:srgbClr val="565266"/>
                </a:solidFill>
                <a:latin typeface="Arial"/>
                <a:cs typeface="Arial"/>
              </a:rPr>
              <a:t>6</a:t>
            </a:r>
            <a:r>
              <a:rPr dirty="0" sz="850" spc="-25">
                <a:solidFill>
                  <a:srgbClr val="676E7C"/>
                </a:solidFill>
                <a:latin typeface="Arial"/>
                <a:cs typeface="Arial"/>
              </a:rPr>
              <a:t>)</a:t>
            </a:r>
            <a:r>
              <a:rPr dirty="0" sz="850" spc="20">
                <a:solidFill>
                  <a:srgbClr val="6E4B60"/>
                </a:solidFill>
                <a:latin typeface="Arial"/>
                <a:cs typeface="Arial"/>
              </a:rPr>
              <a:t>.</a:t>
            </a:r>
            <a:endParaRPr sz="8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35736" y="2590800"/>
            <a:ext cx="3727704" cy="313733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951223" y="364693"/>
            <a:ext cx="3091180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MT420</a:t>
            </a:r>
            <a:r>
              <a:rPr dirty="0" spc="-60"/>
              <a:t> </a:t>
            </a:r>
            <a:r>
              <a:rPr dirty="0" spc="-15"/>
              <a:t>Proyectos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374394" y="1311910"/>
            <a:ext cx="5482590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0">
                <a:latin typeface="Calibri"/>
                <a:cs typeface="Calibri"/>
              </a:rPr>
              <a:t>4. </a:t>
            </a:r>
            <a:r>
              <a:rPr dirty="0" sz="2000" spc="5">
                <a:latin typeface="Calibri"/>
                <a:cs typeface="Calibri"/>
              </a:rPr>
              <a:t>Código </a:t>
            </a:r>
            <a:r>
              <a:rPr dirty="0" sz="2000">
                <a:latin typeface="Calibri"/>
                <a:cs typeface="Calibri"/>
              </a:rPr>
              <a:t>fuente </a:t>
            </a:r>
            <a:r>
              <a:rPr dirty="0" sz="2000" spc="10">
                <a:latin typeface="Calibri"/>
                <a:cs typeface="Calibri"/>
              </a:rPr>
              <a:t>.m y </a:t>
            </a:r>
            <a:r>
              <a:rPr dirty="0" sz="2000" spc="5">
                <a:latin typeface="Calibri"/>
                <a:cs typeface="Calibri"/>
              </a:rPr>
              <a:t>.slx </a:t>
            </a:r>
            <a:r>
              <a:rPr dirty="0" sz="2000">
                <a:latin typeface="Calibri"/>
                <a:cs typeface="Calibri"/>
              </a:rPr>
              <a:t>desarrollados </a:t>
            </a:r>
            <a:r>
              <a:rPr dirty="0" sz="2000" spc="10">
                <a:latin typeface="Calibri"/>
                <a:cs typeface="Calibri"/>
              </a:rPr>
              <a:t>en el</a:t>
            </a:r>
            <a:r>
              <a:rPr dirty="0" sz="2000" spc="-75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trabajo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203685" y="2590800"/>
            <a:ext cx="4996446" cy="323240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2381504" y="2131898"/>
            <a:ext cx="770255" cy="3352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2000" spc="15">
                <a:latin typeface="Calibri"/>
                <a:cs typeface="Calibri"/>
              </a:rPr>
              <a:t>M</a:t>
            </a:r>
            <a:r>
              <a:rPr dirty="0" sz="2000" spc="-15">
                <a:latin typeface="Calibri"/>
                <a:cs typeface="Calibri"/>
              </a:rPr>
              <a:t>a</a:t>
            </a:r>
            <a:r>
              <a:rPr dirty="0" sz="2000" spc="10">
                <a:latin typeface="Calibri"/>
                <a:cs typeface="Calibri"/>
              </a:rPr>
              <a:t>tlab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423784" y="2131898"/>
            <a:ext cx="916940" cy="3352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2000" spc="10">
                <a:latin typeface="Calibri"/>
                <a:cs typeface="Calibri"/>
              </a:rPr>
              <a:t>Sim</a:t>
            </a:r>
            <a:r>
              <a:rPr dirty="0" sz="2000" spc="20">
                <a:latin typeface="Calibri"/>
                <a:cs typeface="Calibri"/>
              </a:rPr>
              <a:t>u</a:t>
            </a:r>
            <a:r>
              <a:rPr dirty="0" sz="2000" spc="10">
                <a:latin typeface="Calibri"/>
                <a:cs typeface="Calibri"/>
              </a:rPr>
              <a:t>link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43405" y="364693"/>
            <a:ext cx="8306434" cy="105029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160145" marR="5080" indent="-1148080">
              <a:lnSpc>
                <a:spcPct val="100299"/>
              </a:lnSpc>
              <a:spcBef>
                <a:spcPts val="100"/>
              </a:spcBef>
            </a:pPr>
            <a:r>
              <a:rPr dirty="0" spc="-10"/>
              <a:t>Componentes </a:t>
            </a:r>
            <a:r>
              <a:rPr dirty="0" spc="5"/>
              <a:t>de </a:t>
            </a:r>
            <a:r>
              <a:rPr dirty="0" spc="-5"/>
              <a:t>un </a:t>
            </a:r>
            <a:r>
              <a:rPr dirty="0" spc="-10"/>
              <a:t>sistema </a:t>
            </a:r>
            <a:r>
              <a:rPr dirty="0" spc="5"/>
              <a:t>de </a:t>
            </a:r>
            <a:r>
              <a:rPr dirty="0" spc="-5"/>
              <a:t>procesamiento  </a:t>
            </a:r>
            <a:r>
              <a:rPr dirty="0" spc="5"/>
              <a:t>de </a:t>
            </a:r>
            <a:r>
              <a:rPr dirty="0" spc="-5"/>
              <a:t>imágenes </a:t>
            </a:r>
            <a:r>
              <a:rPr dirty="0" spc="5"/>
              <a:t>de </a:t>
            </a:r>
            <a:r>
              <a:rPr dirty="0" spc="-5"/>
              <a:t>propósito</a:t>
            </a:r>
            <a:r>
              <a:rPr dirty="0" spc="-45"/>
              <a:t> </a:t>
            </a:r>
            <a:r>
              <a:rPr dirty="0" spc="-15"/>
              <a:t>general</a:t>
            </a:r>
          </a:p>
        </p:txBody>
      </p:sp>
      <p:sp>
        <p:nvSpPr>
          <p:cNvPr id="3" name="object 3"/>
          <p:cNvSpPr/>
          <p:nvPr/>
        </p:nvSpPr>
        <p:spPr>
          <a:xfrm>
            <a:off x="618982" y="1606230"/>
            <a:ext cx="4951883" cy="501297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5961379" y="4894579"/>
            <a:ext cx="4644390" cy="1878964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1299"/>
              </a:lnSpc>
              <a:spcBef>
                <a:spcPts val="95"/>
              </a:spcBef>
            </a:pPr>
            <a:r>
              <a:rPr dirty="0" sz="2000" spc="10">
                <a:latin typeface="Calibri"/>
                <a:cs typeface="Calibri"/>
              </a:rPr>
              <a:t>La </a:t>
            </a:r>
            <a:r>
              <a:rPr dirty="0" sz="2000" spc="5">
                <a:latin typeface="Calibri"/>
                <a:cs typeface="Calibri"/>
              </a:rPr>
              <a:t>computadora, </a:t>
            </a:r>
            <a:r>
              <a:rPr dirty="0" sz="2000" spc="10">
                <a:latin typeface="Calibri"/>
                <a:cs typeface="Calibri"/>
              </a:rPr>
              <a:t>debe </a:t>
            </a:r>
            <a:r>
              <a:rPr dirty="0" sz="2000" spc="5">
                <a:latin typeface="Calibri"/>
                <a:cs typeface="Calibri"/>
              </a:rPr>
              <a:t>tener </a:t>
            </a:r>
            <a:r>
              <a:rPr dirty="0" sz="2000" spc="10">
                <a:latin typeface="Calibri"/>
                <a:cs typeface="Calibri"/>
              </a:rPr>
              <a:t>un adecuado  </a:t>
            </a:r>
            <a:r>
              <a:rPr dirty="0" sz="2000" spc="5">
                <a:latin typeface="Calibri"/>
                <a:cs typeface="Calibri"/>
              </a:rPr>
              <a:t>equipamiento </a:t>
            </a:r>
            <a:r>
              <a:rPr dirty="0" sz="2000" spc="10">
                <a:latin typeface="Calibri"/>
                <a:cs typeface="Calibri"/>
              </a:rPr>
              <a:t>– </a:t>
            </a:r>
            <a:r>
              <a:rPr dirty="0" sz="2000">
                <a:latin typeface="Calibri"/>
                <a:cs typeface="Calibri"/>
              </a:rPr>
              <a:t>CPU, </a:t>
            </a:r>
            <a:r>
              <a:rPr dirty="0" sz="2000" spc="10">
                <a:latin typeface="Calibri"/>
                <a:cs typeface="Calibri"/>
              </a:rPr>
              <a:t>RAM, </a:t>
            </a:r>
            <a:r>
              <a:rPr dirty="0" sz="2000" spc="-20">
                <a:latin typeface="Calibri"/>
                <a:cs typeface="Calibri"/>
              </a:rPr>
              <a:t>Tarjeta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>
                <a:latin typeface="Calibri"/>
                <a:cs typeface="Calibri"/>
              </a:rPr>
              <a:t>video,  </a:t>
            </a:r>
            <a:r>
              <a:rPr dirty="0" sz="2000" spc="5">
                <a:latin typeface="Calibri"/>
                <a:cs typeface="Calibri"/>
              </a:rPr>
              <a:t>mainboard, </a:t>
            </a:r>
            <a:r>
              <a:rPr dirty="0" sz="2000">
                <a:latin typeface="Calibri"/>
                <a:cs typeface="Calibri"/>
              </a:rPr>
              <a:t>disco duro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>
                <a:latin typeface="Calibri"/>
                <a:cs typeface="Calibri"/>
              </a:rPr>
              <a:t>gran </a:t>
            </a:r>
            <a:r>
              <a:rPr dirty="0" sz="2000" spc="10">
                <a:latin typeface="Calibri"/>
                <a:cs typeface="Calibri"/>
              </a:rPr>
              <a:t>capacidad  </a:t>
            </a:r>
            <a:r>
              <a:rPr dirty="0" sz="2000">
                <a:latin typeface="Calibri"/>
                <a:cs typeface="Calibri"/>
              </a:rPr>
              <a:t>SDD/HD, </a:t>
            </a:r>
            <a:r>
              <a:rPr dirty="0" sz="2000" spc="5">
                <a:latin typeface="Calibri"/>
                <a:cs typeface="Calibri"/>
              </a:rPr>
              <a:t>red; todo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 spc="5">
                <a:latin typeface="Calibri"/>
                <a:cs typeface="Calibri"/>
              </a:rPr>
              <a:t>alto desempeño, </a:t>
            </a:r>
            <a:r>
              <a:rPr dirty="0" sz="2000" spc="10">
                <a:latin typeface="Calibri"/>
                <a:cs typeface="Calibri"/>
              </a:rPr>
              <a:t>que  </a:t>
            </a:r>
            <a:r>
              <a:rPr dirty="0" sz="2000" spc="5">
                <a:latin typeface="Calibri"/>
                <a:cs typeface="Calibri"/>
              </a:rPr>
              <a:t>permita </a:t>
            </a:r>
            <a:r>
              <a:rPr dirty="0" sz="2000">
                <a:latin typeface="Calibri"/>
                <a:cs typeface="Calibri"/>
              </a:rPr>
              <a:t>desarrollar programas (software)  </a:t>
            </a:r>
            <a:r>
              <a:rPr dirty="0" sz="2000" spc="10">
                <a:latin typeface="Calibri"/>
                <a:cs typeface="Calibri"/>
              </a:rPr>
              <a:t>que cumplan una </a:t>
            </a:r>
            <a:r>
              <a:rPr dirty="0" sz="2000" spc="5">
                <a:latin typeface="Calibri"/>
                <a:cs typeface="Calibri"/>
              </a:rPr>
              <a:t>determinada</a:t>
            </a:r>
            <a:r>
              <a:rPr dirty="0" sz="2000" spc="-50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misión.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426589" y="5588965"/>
            <a:ext cx="156210" cy="3352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2000" spc="15" b="1">
                <a:solidFill>
                  <a:srgbClr val="00AF50"/>
                </a:solidFill>
                <a:latin typeface="Calibri"/>
                <a:cs typeface="Calibri"/>
              </a:rPr>
              <a:t>1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691378" y="2117216"/>
            <a:ext cx="4632325" cy="9525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282575" marR="5080" indent="-270510">
              <a:lnSpc>
                <a:spcPct val="101299"/>
              </a:lnSpc>
              <a:spcBef>
                <a:spcPts val="95"/>
              </a:spcBef>
              <a:tabLst>
                <a:tab pos="282575" algn="l"/>
              </a:tabLst>
            </a:pPr>
            <a:r>
              <a:rPr dirty="0" baseline="1388" sz="3000" spc="15" b="1">
                <a:solidFill>
                  <a:srgbClr val="00AF50"/>
                </a:solidFill>
                <a:latin typeface="Calibri"/>
                <a:cs typeface="Calibri"/>
              </a:rPr>
              <a:t>1	</a:t>
            </a:r>
            <a:r>
              <a:rPr dirty="0" sz="2000" spc="-10">
                <a:latin typeface="Calibri"/>
                <a:cs typeface="Calibri"/>
              </a:rPr>
              <a:t>Para </a:t>
            </a:r>
            <a:r>
              <a:rPr dirty="0" sz="2000" spc="5">
                <a:latin typeface="Calibri"/>
                <a:cs typeface="Calibri"/>
              </a:rPr>
              <a:t>la </a:t>
            </a:r>
            <a:r>
              <a:rPr dirty="0" sz="2000">
                <a:latin typeface="Calibri"/>
                <a:cs typeface="Calibri"/>
              </a:rPr>
              <a:t>captura </a:t>
            </a:r>
            <a:r>
              <a:rPr dirty="0" sz="2000" spc="10">
                <a:latin typeface="Calibri"/>
                <a:cs typeface="Calibri"/>
              </a:rPr>
              <a:t>de imágenes </a:t>
            </a:r>
            <a:r>
              <a:rPr dirty="0" sz="2000" spc="5">
                <a:latin typeface="Calibri"/>
                <a:cs typeface="Calibri"/>
              </a:rPr>
              <a:t>(webcam)  </a:t>
            </a:r>
            <a:r>
              <a:rPr dirty="0" sz="2000" spc="-5">
                <a:latin typeface="Calibri"/>
                <a:cs typeface="Calibri"/>
              </a:rPr>
              <a:t>está </a:t>
            </a:r>
            <a:r>
              <a:rPr dirty="0" sz="2000">
                <a:latin typeface="Calibri"/>
                <a:cs typeface="Calibri"/>
              </a:rPr>
              <a:t>sujeta </a:t>
            </a:r>
            <a:r>
              <a:rPr dirty="0" sz="2000" spc="10">
                <a:latin typeface="Calibri"/>
                <a:cs typeface="Calibri"/>
              </a:rPr>
              <a:t>a </a:t>
            </a:r>
            <a:r>
              <a:rPr dirty="0" sz="2000" spc="5">
                <a:latin typeface="Calibri"/>
                <a:cs typeface="Calibri"/>
              </a:rPr>
              <a:t>la </a:t>
            </a:r>
            <a:r>
              <a:rPr dirty="0" sz="2000" spc="10">
                <a:latin typeface="Calibri"/>
                <a:cs typeface="Calibri"/>
              </a:rPr>
              <a:t>iluminación de una </a:t>
            </a:r>
            <a:r>
              <a:rPr dirty="0" sz="2000">
                <a:latin typeface="Calibri"/>
                <a:cs typeface="Calibri"/>
              </a:rPr>
              <a:t>fuente  </a:t>
            </a:r>
            <a:r>
              <a:rPr dirty="0" sz="2000" spc="5">
                <a:latin typeface="Calibri"/>
                <a:cs typeface="Calibri"/>
              </a:rPr>
              <a:t>solar </a:t>
            </a:r>
            <a:r>
              <a:rPr dirty="0" sz="2000" spc="10">
                <a:latin typeface="Calibri"/>
                <a:cs typeface="Calibri"/>
              </a:rPr>
              <a:t>o </a:t>
            </a:r>
            <a:r>
              <a:rPr dirty="0" sz="2000" spc="5">
                <a:latin typeface="Calibri"/>
                <a:cs typeface="Calibri"/>
              </a:rPr>
              <a:t>por </a:t>
            </a:r>
            <a:r>
              <a:rPr dirty="0" sz="2000" spc="10">
                <a:latin typeface="Calibri"/>
                <a:cs typeface="Calibri"/>
              </a:rPr>
              <a:t>luminarias </a:t>
            </a:r>
            <a:r>
              <a:rPr dirty="0" sz="2000" spc="5">
                <a:latin typeface="Calibri"/>
                <a:cs typeface="Calibri"/>
              </a:rPr>
              <a:t>(energía</a:t>
            </a:r>
            <a:r>
              <a:rPr dirty="0" sz="2000" spc="-95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radiada)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671565" y="3356610"/>
            <a:ext cx="4824730" cy="125539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302260" marR="5080" indent="-290195">
              <a:lnSpc>
                <a:spcPct val="100699"/>
              </a:lnSpc>
              <a:spcBef>
                <a:spcPts val="110"/>
              </a:spcBef>
              <a:tabLst>
                <a:tab pos="302260" algn="l"/>
              </a:tabLst>
            </a:pPr>
            <a:r>
              <a:rPr dirty="0" sz="2000" spc="15" b="1">
                <a:solidFill>
                  <a:srgbClr val="FF0000"/>
                </a:solidFill>
                <a:latin typeface="Calibri"/>
                <a:cs typeface="Calibri"/>
              </a:rPr>
              <a:t>2	</a:t>
            </a:r>
            <a:r>
              <a:rPr dirty="0" baseline="1388" sz="3000" spc="-15">
                <a:latin typeface="Calibri"/>
                <a:cs typeface="Calibri"/>
              </a:rPr>
              <a:t>Para </a:t>
            </a:r>
            <a:r>
              <a:rPr dirty="0" baseline="1388" sz="3000">
                <a:latin typeface="Calibri"/>
                <a:cs typeface="Calibri"/>
              </a:rPr>
              <a:t>convertir </a:t>
            </a:r>
            <a:r>
              <a:rPr dirty="0" baseline="1388" sz="3000" spc="7">
                <a:latin typeface="Calibri"/>
                <a:cs typeface="Calibri"/>
              </a:rPr>
              <a:t>la </a:t>
            </a:r>
            <a:r>
              <a:rPr dirty="0" baseline="1388" sz="3000" spc="15">
                <a:latin typeface="Calibri"/>
                <a:cs typeface="Calibri"/>
              </a:rPr>
              <a:t>imagen </a:t>
            </a:r>
            <a:r>
              <a:rPr dirty="0" baseline="1388" sz="3000">
                <a:latin typeface="Calibri"/>
                <a:cs typeface="Calibri"/>
              </a:rPr>
              <a:t>natural </a:t>
            </a:r>
            <a:r>
              <a:rPr dirty="0" baseline="1388" sz="3000" spc="15">
                <a:latin typeface="Calibri"/>
                <a:cs typeface="Calibri"/>
              </a:rPr>
              <a:t>de </a:t>
            </a:r>
            <a:r>
              <a:rPr dirty="0" baseline="1388" sz="3000" spc="7">
                <a:latin typeface="Calibri"/>
                <a:cs typeface="Calibri"/>
              </a:rPr>
              <a:t>manera </a:t>
            </a:r>
            <a:r>
              <a:rPr dirty="0" sz="2000" spc="5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digitalizada </a:t>
            </a:r>
            <a:r>
              <a:rPr dirty="0" sz="2000" spc="5">
                <a:latin typeface="Calibri"/>
                <a:cs typeface="Calibri"/>
              </a:rPr>
              <a:t>desde la </a:t>
            </a:r>
            <a:r>
              <a:rPr dirty="0" sz="2000" spc="10">
                <a:latin typeface="Calibri"/>
                <a:cs typeface="Calibri"/>
              </a:rPr>
              <a:t>webcam, </a:t>
            </a:r>
            <a:r>
              <a:rPr dirty="0" sz="2000" spc="5">
                <a:latin typeface="Calibri"/>
                <a:cs typeface="Calibri"/>
              </a:rPr>
              <a:t>la </a:t>
            </a:r>
            <a:r>
              <a:rPr dirty="0" sz="2000" spc="10">
                <a:latin typeface="Calibri"/>
                <a:cs typeface="Calibri"/>
              </a:rPr>
              <a:t>luz es  </a:t>
            </a:r>
            <a:r>
              <a:rPr dirty="0" sz="2000">
                <a:latin typeface="Calibri"/>
                <a:cs typeface="Calibri"/>
              </a:rPr>
              <a:t>convertida </a:t>
            </a:r>
            <a:r>
              <a:rPr dirty="0" sz="2000" spc="10">
                <a:latin typeface="Calibri"/>
                <a:cs typeface="Calibri"/>
              </a:rPr>
              <a:t>a una </a:t>
            </a:r>
            <a:r>
              <a:rPr dirty="0" sz="2000" spc="5">
                <a:latin typeface="Calibri"/>
                <a:cs typeface="Calibri"/>
              </a:rPr>
              <a:t>salida </a:t>
            </a:r>
            <a:r>
              <a:rPr dirty="0" sz="2000">
                <a:latin typeface="Calibri"/>
                <a:cs typeface="Calibri"/>
              </a:rPr>
              <a:t>proporcional  </a:t>
            </a:r>
            <a:r>
              <a:rPr dirty="0" sz="2000" spc="5">
                <a:latin typeface="Calibri"/>
                <a:cs typeface="Calibri"/>
              </a:rPr>
              <a:t>eléctrica (bits)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439670" y="4266387"/>
            <a:ext cx="156210" cy="3352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2000" spc="15" b="1">
                <a:solidFill>
                  <a:srgbClr val="FF0000"/>
                </a:solidFill>
                <a:latin typeface="Calibri"/>
                <a:cs typeface="Calibri"/>
              </a:rPr>
              <a:t>2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452877" y="2955416"/>
            <a:ext cx="156210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0" b="1">
                <a:solidFill>
                  <a:srgbClr val="001F5F"/>
                </a:solidFill>
                <a:latin typeface="Calibri"/>
                <a:cs typeface="Calibri"/>
              </a:rPr>
              <a:t>3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660263" y="4901946"/>
            <a:ext cx="156210" cy="3346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0" b="1">
                <a:solidFill>
                  <a:srgbClr val="001F5F"/>
                </a:solidFill>
                <a:latin typeface="Calibri"/>
                <a:cs typeface="Calibri"/>
              </a:rPr>
              <a:t>3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45570" y="6923708"/>
            <a:ext cx="10136721" cy="1538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1392936" y="1248156"/>
            <a:ext cx="8240267" cy="5148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842772" y="272796"/>
            <a:ext cx="777240" cy="77876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1623822" y="1507007"/>
            <a:ext cx="7468870" cy="1200785"/>
          </a:xfrm>
          <a:prstGeom prst="rect">
            <a:avLst/>
          </a:prstGeom>
        </p:spPr>
        <p:txBody>
          <a:bodyPr wrap="square" lIns="0" tIns="123189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69"/>
              </a:spcBef>
              <a:tabLst>
                <a:tab pos="387350" algn="l"/>
              </a:tabLst>
            </a:pPr>
            <a:r>
              <a:rPr dirty="0" sz="1450" spc="30">
                <a:latin typeface="Wingdings"/>
                <a:cs typeface="Wingdings"/>
              </a:rPr>
              <a:t></a:t>
            </a:r>
            <a:r>
              <a:rPr dirty="0" sz="1450" spc="30">
                <a:latin typeface="Times New Roman"/>
                <a:cs typeface="Times New Roman"/>
              </a:rPr>
              <a:t>	</a:t>
            </a:r>
            <a:r>
              <a:rPr dirty="0" sz="1450" spc="5">
                <a:latin typeface="Calibri"/>
                <a:cs typeface="Calibri"/>
              </a:rPr>
              <a:t>Procesamiento </a:t>
            </a:r>
            <a:r>
              <a:rPr dirty="0" sz="1450">
                <a:latin typeface="Calibri"/>
                <a:cs typeface="Calibri"/>
              </a:rPr>
              <a:t>Digital </a:t>
            </a:r>
            <a:r>
              <a:rPr dirty="0" sz="1450" spc="10">
                <a:latin typeface="Calibri"/>
                <a:cs typeface="Calibri"/>
              </a:rPr>
              <a:t>de </a:t>
            </a:r>
            <a:r>
              <a:rPr dirty="0" sz="1450" spc="5">
                <a:latin typeface="Calibri"/>
                <a:cs typeface="Calibri"/>
              </a:rPr>
              <a:t>imágenes con Matlab </a:t>
            </a:r>
            <a:r>
              <a:rPr dirty="0" sz="1450" spc="10">
                <a:latin typeface="Calibri"/>
                <a:cs typeface="Calibri"/>
              </a:rPr>
              <a:t>y </a:t>
            </a:r>
            <a:r>
              <a:rPr dirty="0" sz="1450" spc="5">
                <a:latin typeface="Calibri"/>
                <a:cs typeface="Calibri"/>
              </a:rPr>
              <a:t>Simulink. Cuevas, </a:t>
            </a:r>
            <a:r>
              <a:rPr dirty="0" sz="1450" spc="-10">
                <a:latin typeface="Calibri"/>
                <a:cs typeface="Calibri"/>
              </a:rPr>
              <a:t>Zaldívar, </a:t>
            </a:r>
            <a:r>
              <a:rPr dirty="0" sz="1450">
                <a:latin typeface="Calibri"/>
                <a:cs typeface="Calibri"/>
              </a:rPr>
              <a:t>Pérez.</a:t>
            </a:r>
            <a:r>
              <a:rPr dirty="0" sz="1450" spc="-80">
                <a:latin typeface="Calibri"/>
                <a:cs typeface="Calibri"/>
              </a:rPr>
              <a:t> </a:t>
            </a:r>
            <a:r>
              <a:rPr dirty="0" sz="1450" spc="5">
                <a:latin typeface="Calibri"/>
                <a:cs typeface="Calibri"/>
              </a:rPr>
              <a:t>Alfaomega</a:t>
            </a:r>
            <a:endParaRPr sz="14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875"/>
              </a:spcBef>
              <a:tabLst>
                <a:tab pos="387350" algn="l"/>
              </a:tabLst>
            </a:pPr>
            <a:r>
              <a:rPr dirty="0" sz="1450" spc="30">
                <a:latin typeface="Wingdings"/>
                <a:cs typeface="Wingdings"/>
              </a:rPr>
              <a:t></a:t>
            </a:r>
            <a:r>
              <a:rPr dirty="0" sz="1450" spc="30">
                <a:latin typeface="Times New Roman"/>
                <a:cs typeface="Times New Roman"/>
              </a:rPr>
              <a:t>	</a:t>
            </a:r>
            <a:r>
              <a:rPr dirty="0" sz="1450">
                <a:latin typeface="Calibri"/>
                <a:cs typeface="Calibri"/>
              </a:rPr>
              <a:t>Digital </a:t>
            </a:r>
            <a:r>
              <a:rPr dirty="0" sz="1450" spc="10">
                <a:latin typeface="Calibri"/>
                <a:cs typeface="Calibri"/>
              </a:rPr>
              <a:t>Image </a:t>
            </a:r>
            <a:r>
              <a:rPr dirty="0" sz="1450" spc="5">
                <a:latin typeface="Calibri"/>
                <a:cs typeface="Calibri"/>
              </a:rPr>
              <a:t>Processing, </a:t>
            </a:r>
            <a:r>
              <a:rPr dirty="0" sz="1450">
                <a:latin typeface="Calibri"/>
                <a:cs typeface="Calibri"/>
              </a:rPr>
              <a:t>Gonzalez, Woods. 3rd </a:t>
            </a:r>
            <a:r>
              <a:rPr dirty="0" sz="1450" spc="5">
                <a:latin typeface="Calibri"/>
                <a:cs typeface="Calibri"/>
              </a:rPr>
              <a:t>Edition.</a:t>
            </a:r>
            <a:r>
              <a:rPr dirty="0" sz="1450" spc="-65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Pearson</a:t>
            </a:r>
            <a:endParaRPr sz="1450">
              <a:latin typeface="Calibri"/>
              <a:cs typeface="Calibri"/>
            </a:endParaRPr>
          </a:p>
          <a:p>
            <a:pPr marL="12700">
              <a:lnSpc>
                <a:spcPts val="1580"/>
              </a:lnSpc>
              <a:spcBef>
                <a:spcPts val="865"/>
              </a:spcBef>
              <a:tabLst>
                <a:tab pos="387350" algn="l"/>
              </a:tabLst>
            </a:pPr>
            <a:r>
              <a:rPr dirty="0" sz="1450" spc="30">
                <a:latin typeface="Wingdings"/>
                <a:cs typeface="Wingdings"/>
              </a:rPr>
              <a:t></a:t>
            </a:r>
            <a:r>
              <a:rPr dirty="0" sz="1450" spc="30">
                <a:latin typeface="Times New Roman"/>
                <a:cs typeface="Times New Roman"/>
              </a:rPr>
              <a:t>	</a:t>
            </a:r>
            <a:r>
              <a:rPr dirty="0" sz="1450">
                <a:latin typeface="Calibri"/>
                <a:cs typeface="Calibri"/>
              </a:rPr>
              <a:t>Digital </a:t>
            </a:r>
            <a:r>
              <a:rPr dirty="0" sz="1450" spc="10">
                <a:latin typeface="Calibri"/>
                <a:cs typeface="Calibri"/>
              </a:rPr>
              <a:t>Image </a:t>
            </a:r>
            <a:r>
              <a:rPr dirty="0" sz="1450" spc="5">
                <a:latin typeface="Calibri"/>
                <a:cs typeface="Calibri"/>
              </a:rPr>
              <a:t>Processing </a:t>
            </a:r>
            <a:r>
              <a:rPr dirty="0" sz="1450" spc="10">
                <a:latin typeface="Calibri"/>
                <a:cs typeface="Calibri"/>
              </a:rPr>
              <a:t>Using </a:t>
            </a:r>
            <a:r>
              <a:rPr dirty="0" sz="1450" spc="-10">
                <a:latin typeface="Calibri"/>
                <a:cs typeface="Calibri"/>
              </a:rPr>
              <a:t>MATLAB, </a:t>
            </a:r>
            <a:r>
              <a:rPr dirty="0" sz="1450" spc="5">
                <a:latin typeface="Calibri"/>
                <a:cs typeface="Calibri"/>
              </a:rPr>
              <a:t>Rafael </a:t>
            </a:r>
            <a:r>
              <a:rPr dirty="0" sz="1450" spc="10">
                <a:latin typeface="Calibri"/>
                <a:cs typeface="Calibri"/>
              </a:rPr>
              <a:t>C. </a:t>
            </a:r>
            <a:r>
              <a:rPr dirty="0" sz="1450">
                <a:latin typeface="Calibri"/>
                <a:cs typeface="Calibri"/>
              </a:rPr>
              <a:t>Gonzalez, </a:t>
            </a:r>
            <a:r>
              <a:rPr dirty="0" sz="1450" spc="5">
                <a:latin typeface="Calibri"/>
                <a:cs typeface="Calibri"/>
              </a:rPr>
              <a:t>Richard E. </a:t>
            </a:r>
            <a:r>
              <a:rPr dirty="0" sz="1450">
                <a:latin typeface="Calibri"/>
                <a:cs typeface="Calibri"/>
              </a:rPr>
              <a:t>Woods, </a:t>
            </a:r>
            <a:r>
              <a:rPr dirty="0" sz="1450" spc="5">
                <a:latin typeface="Calibri"/>
                <a:cs typeface="Calibri"/>
              </a:rPr>
              <a:t>Steven</a:t>
            </a:r>
            <a:r>
              <a:rPr dirty="0" sz="1450" spc="-155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L.</a:t>
            </a:r>
            <a:endParaRPr sz="1450">
              <a:latin typeface="Calibri"/>
              <a:cs typeface="Calibri"/>
            </a:endParaRPr>
          </a:p>
          <a:p>
            <a:pPr marL="387350">
              <a:lnSpc>
                <a:spcPts val="1580"/>
              </a:lnSpc>
            </a:pPr>
            <a:r>
              <a:rPr dirty="0" sz="1450" spc="5">
                <a:latin typeface="Calibri"/>
                <a:cs typeface="Calibri"/>
              </a:rPr>
              <a:t>Eddins. 2nd </a:t>
            </a:r>
            <a:r>
              <a:rPr dirty="0" sz="1450">
                <a:latin typeface="Calibri"/>
                <a:cs typeface="Calibri"/>
              </a:rPr>
              <a:t>Edition. </a:t>
            </a:r>
            <a:r>
              <a:rPr dirty="0" sz="1450" spc="5">
                <a:latin typeface="Calibri"/>
                <a:cs typeface="Calibri"/>
              </a:rPr>
              <a:t>Gatesmark</a:t>
            </a:r>
            <a:r>
              <a:rPr dirty="0" sz="1450" spc="-75">
                <a:latin typeface="Calibri"/>
                <a:cs typeface="Calibri"/>
              </a:rPr>
              <a:t> </a:t>
            </a:r>
            <a:r>
              <a:rPr dirty="0" sz="1450" spc="5">
                <a:latin typeface="Calibri"/>
                <a:cs typeface="Calibri"/>
              </a:rPr>
              <a:t>Publishing</a:t>
            </a:r>
            <a:endParaRPr sz="1450">
              <a:latin typeface="Calibri"/>
              <a:cs typeface="Calibr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774951" y="354838"/>
            <a:ext cx="2044700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pc="-5"/>
              <a:t>Bibliografía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93477" y="1018059"/>
            <a:ext cx="1429165" cy="13898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542019" y="4248970"/>
            <a:ext cx="1592555" cy="143859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8199119" y="1251256"/>
            <a:ext cx="752127" cy="113227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8927592" y="2546587"/>
            <a:ext cx="1650464" cy="141273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7458546" y="2700512"/>
            <a:ext cx="1283321" cy="1441681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7536180" y="2756897"/>
            <a:ext cx="1121694" cy="93726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9278721" y="935736"/>
            <a:ext cx="1227124" cy="1463039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749300" y="1456182"/>
            <a:ext cx="6289675" cy="532638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0">
                <a:latin typeface="Calibri"/>
                <a:cs typeface="Calibri"/>
              </a:rPr>
              <a:t>Al adquirir una</a:t>
            </a:r>
            <a:r>
              <a:rPr dirty="0" sz="2000" spc="-50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imagen</a:t>
            </a:r>
            <a:endParaRPr sz="200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25"/>
              </a:spcBef>
              <a:buChar char="-"/>
              <a:tabLst>
                <a:tab pos="354965" algn="l"/>
                <a:tab pos="355600" algn="l"/>
              </a:tabLst>
            </a:pPr>
            <a:r>
              <a:rPr dirty="0" sz="2000" spc="5">
                <a:latin typeface="Calibri"/>
                <a:cs typeface="Calibri"/>
              </a:rPr>
              <a:t>Abertura </a:t>
            </a:r>
            <a:r>
              <a:rPr dirty="0" sz="2000">
                <a:latin typeface="Calibri"/>
                <a:cs typeface="Calibri"/>
              </a:rPr>
              <a:t>correcta </a:t>
            </a:r>
            <a:r>
              <a:rPr dirty="0" sz="2000" spc="10">
                <a:latin typeface="Calibri"/>
                <a:cs typeface="Calibri"/>
              </a:rPr>
              <a:t>y balance de</a:t>
            </a:r>
            <a:r>
              <a:rPr dirty="0" sz="2000" spc="-50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color</a:t>
            </a:r>
            <a:endParaRPr sz="200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35"/>
              </a:spcBef>
              <a:buChar char="-"/>
              <a:tabLst>
                <a:tab pos="354965" algn="l"/>
                <a:tab pos="355600" algn="l"/>
              </a:tabLst>
            </a:pPr>
            <a:r>
              <a:rPr dirty="0" sz="2000" spc="5">
                <a:latin typeface="Calibri"/>
                <a:cs typeface="Calibri"/>
              </a:rPr>
              <a:t>Reconstrucción </a:t>
            </a:r>
            <a:r>
              <a:rPr dirty="0" sz="2000" spc="10">
                <a:latin typeface="Calibri"/>
                <a:cs typeface="Calibri"/>
              </a:rPr>
              <a:t>de imágenes de una</a:t>
            </a:r>
            <a:r>
              <a:rPr dirty="0" sz="2000" spc="-60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proyección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buFont typeface="Calibri"/>
              <a:buChar char="-"/>
            </a:pP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40"/>
              </a:spcBef>
              <a:buFont typeface="Calibri"/>
              <a:buChar char="-"/>
            </a:pPr>
            <a:endParaRPr sz="16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000">
                <a:latin typeface="Calibri"/>
                <a:cs typeface="Calibri"/>
              </a:rPr>
              <a:t>Preparar </a:t>
            </a:r>
            <a:r>
              <a:rPr dirty="0" sz="2000" spc="5">
                <a:latin typeface="Calibri"/>
                <a:cs typeface="Calibri"/>
              </a:rPr>
              <a:t>la </a:t>
            </a:r>
            <a:r>
              <a:rPr dirty="0" sz="2000" spc="10">
                <a:latin typeface="Calibri"/>
                <a:cs typeface="Calibri"/>
              </a:rPr>
              <a:t>imagen </a:t>
            </a:r>
            <a:r>
              <a:rPr dirty="0" sz="2000">
                <a:latin typeface="Calibri"/>
                <a:cs typeface="Calibri"/>
              </a:rPr>
              <a:t>para mostrarla </a:t>
            </a:r>
            <a:r>
              <a:rPr dirty="0" sz="2000" spc="10">
                <a:latin typeface="Calibri"/>
                <a:cs typeface="Calibri"/>
              </a:rPr>
              <a:t>en un </a:t>
            </a:r>
            <a:r>
              <a:rPr dirty="0" sz="2000" spc="5">
                <a:latin typeface="Calibri"/>
                <a:cs typeface="Calibri"/>
              </a:rPr>
              <a:t>monitor </a:t>
            </a:r>
            <a:r>
              <a:rPr dirty="0" sz="2000" spc="10">
                <a:latin typeface="Calibri"/>
                <a:cs typeface="Calibri"/>
              </a:rPr>
              <a:t>o</a:t>
            </a:r>
            <a:r>
              <a:rPr dirty="0" sz="2000" spc="-70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imprimir</a:t>
            </a:r>
            <a:endParaRPr sz="200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20"/>
              </a:spcBef>
              <a:buChar char="-"/>
              <a:tabLst>
                <a:tab pos="354965" algn="l"/>
                <a:tab pos="355600" algn="l"/>
              </a:tabLst>
            </a:pPr>
            <a:r>
              <a:rPr dirty="0" sz="2000">
                <a:latin typeface="Calibri"/>
                <a:cs typeface="Calibri"/>
              </a:rPr>
              <a:t>Ajustar </a:t>
            </a:r>
            <a:r>
              <a:rPr dirty="0" sz="2000" spc="10">
                <a:latin typeface="Calibri"/>
                <a:cs typeface="Calibri"/>
              </a:rPr>
              <a:t>tamaño de </a:t>
            </a:r>
            <a:r>
              <a:rPr dirty="0" sz="2000" spc="5">
                <a:latin typeface="Calibri"/>
                <a:cs typeface="Calibri"/>
              </a:rPr>
              <a:t>la</a:t>
            </a:r>
            <a:r>
              <a:rPr dirty="0" sz="2000" spc="-25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imagen.</a:t>
            </a:r>
            <a:endParaRPr sz="200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40"/>
              </a:spcBef>
              <a:buChar char="-"/>
              <a:tabLst>
                <a:tab pos="354965" algn="l"/>
                <a:tab pos="355600" algn="l"/>
              </a:tabLst>
            </a:pPr>
            <a:r>
              <a:rPr dirty="0" sz="2000" spc="15">
                <a:latin typeface="Calibri"/>
                <a:cs typeface="Calibri"/>
              </a:rPr>
              <a:t>Mapeo de </a:t>
            </a:r>
            <a:r>
              <a:rPr dirty="0" sz="2000" spc="-25">
                <a:latin typeface="Calibri"/>
                <a:cs typeface="Calibri"/>
              </a:rPr>
              <a:t>color, </a:t>
            </a:r>
            <a:r>
              <a:rPr dirty="0" sz="2000" spc="5">
                <a:latin typeface="Calibri"/>
                <a:cs typeface="Calibri"/>
              </a:rPr>
              <a:t>corrección </a:t>
            </a:r>
            <a:r>
              <a:rPr dirty="0" sz="2000" spc="10">
                <a:latin typeface="Calibri"/>
                <a:cs typeface="Calibri"/>
              </a:rPr>
              <a:t>gamma, </a:t>
            </a:r>
            <a:r>
              <a:rPr dirty="0" sz="2000" spc="5">
                <a:latin typeface="Calibri"/>
                <a:cs typeface="Calibri"/>
              </a:rPr>
              <a:t>escala </a:t>
            </a:r>
            <a:r>
              <a:rPr dirty="0" sz="2000" spc="10">
                <a:latin typeface="Calibri"/>
                <a:cs typeface="Calibri"/>
              </a:rPr>
              <a:t>de</a:t>
            </a:r>
            <a:r>
              <a:rPr dirty="0" sz="2000" spc="-70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grises.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buFont typeface="Calibri"/>
              <a:buChar char="-"/>
            </a:pPr>
            <a:endParaRPr sz="2000">
              <a:latin typeface="Calibri"/>
              <a:cs typeface="Calibri"/>
            </a:endParaRPr>
          </a:p>
          <a:p>
            <a:pPr marL="22225">
              <a:lnSpc>
                <a:spcPct val="100000"/>
              </a:lnSpc>
              <a:spcBef>
                <a:spcPts val="1220"/>
              </a:spcBef>
            </a:pPr>
            <a:r>
              <a:rPr dirty="0" sz="2000" spc="-5">
                <a:latin typeface="Calibri"/>
                <a:cs typeface="Calibri"/>
              </a:rPr>
              <a:t>Facilita </a:t>
            </a:r>
            <a:r>
              <a:rPr dirty="0" sz="2000" spc="5">
                <a:latin typeface="Calibri"/>
                <a:cs typeface="Calibri"/>
              </a:rPr>
              <a:t>al </a:t>
            </a:r>
            <a:r>
              <a:rPr dirty="0" sz="2000" spc="10">
                <a:latin typeface="Calibri"/>
                <a:cs typeface="Calibri"/>
              </a:rPr>
              <a:t>almacenado de imagen y </a:t>
            </a:r>
            <a:r>
              <a:rPr dirty="0" sz="2000" spc="5">
                <a:latin typeface="Calibri"/>
                <a:cs typeface="Calibri"/>
              </a:rPr>
              <a:t>la</a:t>
            </a:r>
            <a:r>
              <a:rPr dirty="0" sz="2000" spc="-25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transmisión</a:t>
            </a:r>
            <a:endParaRPr sz="2000">
              <a:latin typeface="Calibri"/>
              <a:cs typeface="Calibri"/>
            </a:endParaRPr>
          </a:p>
          <a:p>
            <a:pPr marL="365125" marR="445770" indent="-342900">
              <a:lnSpc>
                <a:spcPts val="2440"/>
              </a:lnSpc>
              <a:spcBef>
                <a:spcPts val="75"/>
              </a:spcBef>
              <a:buChar char="-"/>
              <a:tabLst>
                <a:tab pos="365125" algn="l"/>
                <a:tab pos="365760" algn="l"/>
              </a:tabLst>
            </a:pPr>
            <a:r>
              <a:rPr dirty="0" sz="2000" spc="10">
                <a:latin typeface="Calibri"/>
                <a:cs typeface="Calibri"/>
              </a:rPr>
              <a:t>Almacenado </a:t>
            </a:r>
            <a:r>
              <a:rPr dirty="0" sz="2000">
                <a:latin typeface="Calibri"/>
                <a:cs typeface="Calibri"/>
              </a:rPr>
              <a:t>eficiente </a:t>
            </a:r>
            <a:r>
              <a:rPr dirty="0" sz="2000" spc="10">
                <a:latin typeface="Calibri"/>
                <a:cs typeface="Calibri"/>
              </a:rPr>
              <a:t>de una imagen en una </a:t>
            </a:r>
            <a:r>
              <a:rPr dirty="0" sz="2000">
                <a:latin typeface="Calibri"/>
                <a:cs typeface="Calibri"/>
              </a:rPr>
              <a:t>cámara  </a:t>
            </a:r>
            <a:r>
              <a:rPr dirty="0" sz="2000" spc="5">
                <a:latin typeface="Calibri"/>
                <a:cs typeface="Calibri"/>
              </a:rPr>
              <a:t>digital.</a:t>
            </a:r>
            <a:endParaRPr sz="2000">
              <a:latin typeface="Calibri"/>
              <a:cs typeface="Calibri"/>
            </a:endParaRPr>
          </a:p>
          <a:p>
            <a:pPr marL="365125" indent="-343535">
              <a:lnSpc>
                <a:spcPts val="2330"/>
              </a:lnSpc>
              <a:buChar char="-"/>
              <a:tabLst>
                <a:tab pos="365125" algn="l"/>
                <a:tab pos="365760" algn="l"/>
              </a:tabLst>
            </a:pPr>
            <a:r>
              <a:rPr dirty="0" sz="2000" spc="5">
                <a:latin typeface="Calibri"/>
                <a:cs typeface="Calibri"/>
              </a:rPr>
              <a:t>Enviar </a:t>
            </a:r>
            <a:r>
              <a:rPr dirty="0" sz="2000" spc="10">
                <a:latin typeface="Calibri"/>
                <a:cs typeface="Calibri"/>
              </a:rPr>
              <a:t>una imagen </a:t>
            </a:r>
            <a:r>
              <a:rPr dirty="0" sz="2000" spc="5">
                <a:latin typeface="Calibri"/>
                <a:cs typeface="Calibri"/>
              </a:rPr>
              <a:t>desde </a:t>
            </a:r>
            <a:r>
              <a:rPr dirty="0" sz="2000" spc="10">
                <a:latin typeface="Calibri"/>
                <a:cs typeface="Calibri"/>
              </a:rPr>
              <a:t>el</a:t>
            </a:r>
            <a:r>
              <a:rPr dirty="0" sz="2000" spc="-55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espacio.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buFont typeface="Calibri"/>
              <a:buChar char="-"/>
            </a:pPr>
            <a:endParaRPr sz="1700">
              <a:latin typeface="Calibri"/>
              <a:cs typeface="Calibri"/>
            </a:endParaRPr>
          </a:p>
          <a:p>
            <a:pPr marL="21590">
              <a:lnSpc>
                <a:spcPct val="100000"/>
              </a:lnSpc>
            </a:pPr>
            <a:r>
              <a:rPr dirty="0" sz="2000">
                <a:latin typeface="Calibri"/>
                <a:cs typeface="Calibri"/>
              </a:rPr>
              <a:t>Mejora </a:t>
            </a:r>
            <a:r>
              <a:rPr dirty="0" sz="2000" spc="10">
                <a:latin typeface="Calibri"/>
                <a:cs typeface="Calibri"/>
              </a:rPr>
              <a:t>y </a:t>
            </a:r>
            <a:r>
              <a:rPr dirty="0" sz="2000" spc="-5">
                <a:latin typeface="Calibri"/>
                <a:cs typeface="Calibri"/>
              </a:rPr>
              <a:t>restaura</a:t>
            </a:r>
            <a:r>
              <a:rPr dirty="0" sz="2000" spc="-25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imágenes</a:t>
            </a:r>
            <a:endParaRPr sz="2000">
              <a:latin typeface="Calibri"/>
              <a:cs typeface="Calibri"/>
            </a:endParaRPr>
          </a:p>
          <a:p>
            <a:pPr marL="364490" indent="-343535">
              <a:lnSpc>
                <a:spcPct val="100000"/>
              </a:lnSpc>
              <a:spcBef>
                <a:spcPts val="25"/>
              </a:spcBef>
              <a:buChar char="-"/>
              <a:tabLst>
                <a:tab pos="364490" algn="l"/>
                <a:tab pos="365125" algn="l"/>
              </a:tabLst>
            </a:pPr>
            <a:r>
              <a:rPr dirty="0" sz="2000" spc="-5">
                <a:latin typeface="Calibri"/>
                <a:cs typeface="Calibri"/>
              </a:rPr>
              <a:t>Retoca fotos</a:t>
            </a:r>
            <a:r>
              <a:rPr dirty="0" sz="2000" spc="-15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personales</a:t>
            </a:r>
            <a:endParaRPr sz="2000">
              <a:latin typeface="Calibri"/>
              <a:cs typeface="Calibri"/>
            </a:endParaRPr>
          </a:p>
          <a:p>
            <a:pPr marL="364490" indent="-343535">
              <a:lnSpc>
                <a:spcPct val="100000"/>
              </a:lnSpc>
              <a:spcBef>
                <a:spcPts val="35"/>
              </a:spcBef>
              <a:buChar char="-"/>
              <a:tabLst>
                <a:tab pos="364490" algn="l"/>
                <a:tab pos="365125" algn="l"/>
              </a:tabLst>
            </a:pPr>
            <a:r>
              <a:rPr dirty="0" sz="2000">
                <a:latin typeface="Calibri"/>
                <a:cs typeface="Calibri"/>
              </a:rPr>
              <a:t>Mejora </a:t>
            </a:r>
            <a:r>
              <a:rPr dirty="0" sz="2000" spc="10">
                <a:latin typeface="Calibri"/>
                <a:cs typeface="Calibri"/>
              </a:rPr>
              <a:t>el </a:t>
            </a:r>
            <a:r>
              <a:rPr dirty="0" sz="2000">
                <a:latin typeface="Calibri"/>
                <a:cs typeface="Calibri"/>
              </a:rPr>
              <a:t>color para </a:t>
            </a:r>
            <a:r>
              <a:rPr dirty="0" sz="2000" spc="10">
                <a:latin typeface="Calibri"/>
                <a:cs typeface="Calibri"/>
              </a:rPr>
              <a:t>uso en</a:t>
            </a:r>
            <a:r>
              <a:rPr dirty="0" sz="2000" spc="-1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seguridad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8136635" y="5797296"/>
            <a:ext cx="2036064" cy="1078992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5759196" y="5308753"/>
            <a:ext cx="2175568" cy="1480650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3379723" y="364693"/>
            <a:ext cx="4237355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Aspectos</a:t>
            </a:r>
            <a:r>
              <a:rPr dirty="0" spc="-85"/>
              <a:t> </a:t>
            </a:r>
            <a:r>
              <a:rPr dirty="0" spc="-5"/>
              <a:t>introductorios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141464" y="1350913"/>
            <a:ext cx="1296893" cy="138462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6588252" y="2046747"/>
            <a:ext cx="1106427" cy="85494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8438388" y="3076962"/>
            <a:ext cx="2092421" cy="157121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758444" y="1724914"/>
            <a:ext cx="3723640" cy="187769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>
                <a:latin typeface="Calibri"/>
                <a:cs typeface="Calibri"/>
              </a:rPr>
              <a:t>Extrae información </a:t>
            </a:r>
            <a:r>
              <a:rPr dirty="0" sz="2000" spc="10">
                <a:latin typeface="Calibri"/>
                <a:cs typeface="Calibri"/>
              </a:rPr>
              <a:t>de las</a:t>
            </a:r>
            <a:r>
              <a:rPr dirty="0" sz="2000" spc="-40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imágenes</a:t>
            </a:r>
            <a:endParaRPr sz="200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25"/>
              </a:spcBef>
              <a:buChar char="-"/>
              <a:tabLst>
                <a:tab pos="354965" algn="l"/>
                <a:tab pos="355600" algn="l"/>
              </a:tabLst>
            </a:pPr>
            <a:r>
              <a:rPr dirty="0" sz="2000">
                <a:latin typeface="Calibri"/>
                <a:cs typeface="Calibri"/>
              </a:rPr>
              <a:t>Lectura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 spc="5">
                <a:latin typeface="Calibri"/>
                <a:cs typeface="Calibri"/>
              </a:rPr>
              <a:t>código </a:t>
            </a:r>
            <a:r>
              <a:rPr dirty="0" sz="2000" spc="10">
                <a:latin typeface="Calibri"/>
                <a:cs typeface="Calibri"/>
              </a:rPr>
              <a:t>de </a:t>
            </a:r>
            <a:r>
              <a:rPr dirty="0" sz="2000">
                <a:latin typeface="Calibri"/>
                <a:cs typeface="Calibri"/>
              </a:rPr>
              <a:t>barras</a:t>
            </a:r>
            <a:r>
              <a:rPr dirty="0" sz="2000" spc="-90">
                <a:latin typeface="Calibri"/>
                <a:cs typeface="Calibri"/>
              </a:rPr>
              <a:t> </a:t>
            </a:r>
            <a:r>
              <a:rPr dirty="0" sz="2000" spc="15">
                <a:latin typeface="Calibri"/>
                <a:cs typeface="Calibri"/>
              </a:rPr>
              <a:t>2D</a:t>
            </a:r>
            <a:endParaRPr sz="200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40"/>
              </a:spcBef>
              <a:buChar char="-"/>
              <a:tabLst>
                <a:tab pos="354965" algn="l"/>
                <a:tab pos="355600" algn="l"/>
              </a:tabLst>
            </a:pPr>
            <a:r>
              <a:rPr dirty="0" sz="2000">
                <a:latin typeface="Calibri"/>
                <a:cs typeface="Calibri"/>
              </a:rPr>
              <a:t>Reconocimiento </a:t>
            </a:r>
            <a:r>
              <a:rPr dirty="0" sz="2000" spc="10">
                <a:latin typeface="Calibri"/>
                <a:cs typeface="Calibri"/>
              </a:rPr>
              <a:t>de</a:t>
            </a:r>
            <a:r>
              <a:rPr dirty="0" sz="2000" spc="-30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caracteres.</a:t>
            </a:r>
            <a:endParaRPr sz="200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25"/>
              </a:spcBef>
              <a:buChar char="-"/>
              <a:tabLst>
                <a:tab pos="354965" algn="l"/>
                <a:tab pos="355600" algn="l"/>
              </a:tabLst>
            </a:pPr>
            <a:r>
              <a:rPr dirty="0" sz="2000" spc="5">
                <a:latin typeface="Calibri"/>
                <a:cs typeface="Calibri"/>
              </a:rPr>
              <a:t>Estimación </a:t>
            </a:r>
            <a:r>
              <a:rPr dirty="0" sz="2000" spc="10">
                <a:latin typeface="Calibri"/>
                <a:cs typeface="Calibri"/>
              </a:rPr>
              <a:t>de</a:t>
            </a:r>
            <a:r>
              <a:rPr dirty="0" sz="2000" spc="-40">
                <a:latin typeface="Calibri"/>
                <a:cs typeface="Calibri"/>
              </a:rPr>
              <a:t> </a:t>
            </a:r>
            <a:r>
              <a:rPr dirty="0" sz="2000" spc="5">
                <a:latin typeface="Calibri"/>
                <a:cs typeface="Calibri"/>
              </a:rPr>
              <a:t>profundidad</a:t>
            </a:r>
            <a:endParaRPr sz="200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35"/>
              </a:spcBef>
              <a:buChar char="-"/>
              <a:tabLst>
                <a:tab pos="354965" algn="l"/>
                <a:tab pos="355600" algn="l"/>
              </a:tabLst>
            </a:pPr>
            <a:r>
              <a:rPr dirty="0" sz="2000" spc="-10">
                <a:latin typeface="Calibri"/>
                <a:cs typeface="Calibri"/>
              </a:rPr>
              <a:t>Para </a:t>
            </a:r>
            <a:r>
              <a:rPr dirty="0" sz="2000" spc="10">
                <a:latin typeface="Calibri"/>
                <a:cs typeface="Calibri"/>
              </a:rPr>
              <a:t>uso</a:t>
            </a:r>
            <a:r>
              <a:rPr dirty="0" sz="2000">
                <a:latin typeface="Calibri"/>
                <a:cs typeface="Calibri"/>
              </a:rPr>
              <a:t> </a:t>
            </a:r>
            <a:r>
              <a:rPr dirty="0" sz="2000" spc="10">
                <a:latin typeface="Calibri"/>
                <a:cs typeface="Calibri"/>
              </a:rPr>
              <a:t>médico</a:t>
            </a:r>
            <a:endParaRPr sz="200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25"/>
              </a:spcBef>
              <a:buChar char="-"/>
              <a:tabLst>
                <a:tab pos="354965" algn="l"/>
                <a:tab pos="355600" algn="l"/>
              </a:tabLst>
            </a:pPr>
            <a:r>
              <a:rPr dirty="0" sz="2000" spc="10">
                <a:latin typeface="Calibri"/>
                <a:cs typeface="Calibri"/>
              </a:rPr>
              <a:t>Imágenes </a:t>
            </a:r>
            <a:r>
              <a:rPr dirty="0" sz="2000" spc="5">
                <a:latin typeface="Calibri"/>
                <a:cs typeface="Calibri"/>
              </a:rPr>
              <a:t>obtenidas </a:t>
            </a:r>
            <a:r>
              <a:rPr dirty="0" sz="2000" spc="10">
                <a:latin typeface="Calibri"/>
                <a:cs typeface="Calibri"/>
              </a:rPr>
              <a:t>de</a:t>
            </a:r>
            <a:r>
              <a:rPr dirty="0" sz="2000" spc="-65">
                <a:latin typeface="Calibri"/>
                <a:cs typeface="Calibri"/>
              </a:rPr>
              <a:t> </a:t>
            </a:r>
            <a:r>
              <a:rPr dirty="0" sz="2000">
                <a:latin typeface="Calibri"/>
                <a:cs typeface="Calibri"/>
              </a:rPr>
              <a:t>drones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8816340" y="1269492"/>
            <a:ext cx="1712976" cy="157429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6263640" y="3083050"/>
            <a:ext cx="2000032" cy="1501141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379723" y="364693"/>
            <a:ext cx="4237355" cy="53784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Aspectos</a:t>
            </a:r>
            <a:r>
              <a:rPr dirty="0" spc="-85"/>
              <a:t> </a:t>
            </a:r>
            <a:r>
              <a:rPr dirty="0" spc="-5"/>
              <a:t>introductorios</a:t>
            </a:r>
          </a:p>
        </p:txBody>
      </p:sp>
      <p:sp>
        <p:nvSpPr>
          <p:cNvPr id="9" name="object 9"/>
          <p:cNvSpPr/>
          <p:nvPr/>
        </p:nvSpPr>
        <p:spPr>
          <a:xfrm>
            <a:off x="790955" y="3834384"/>
            <a:ext cx="5212080" cy="2930652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6640068" y="4785360"/>
            <a:ext cx="3596639" cy="2054352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6086E2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Gustavo Mesones Malaga</dc:creator>
  <dcterms:created xsi:type="dcterms:W3CDTF">2020-01-05T15:29:18Z</dcterms:created>
  <dcterms:modified xsi:type="dcterms:W3CDTF">2020-01-05T15:29:18Z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2018-09-05T00:00:00Z</vt:filetime>
  </property>
  <property fmtid="{D5CDD505-2E9C-101B-9397-08002B2CF9AE}" pid="3" name="Creator">
    <vt:lpwstr>Microsoft® PowerPoint® 2013</vt:lpwstr>
  </property>
  <property fmtid="{D5CDD505-2E9C-101B-9397-08002B2CF9AE}" pid="4" name="LastSaved">
    <vt:filetime>2020-01-05T00:00:00Z</vt:filetime>
  </property>
</Properties>
</file>